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14" r:id="rId2"/>
  </p:sldMasterIdLst>
  <p:notesMasterIdLst>
    <p:notesMasterId r:id="rId30"/>
  </p:notesMasterIdLst>
  <p:sldIdLst>
    <p:sldId id="257" r:id="rId3"/>
    <p:sldId id="656" r:id="rId4"/>
    <p:sldId id="340" r:id="rId5"/>
    <p:sldId id="540" r:id="rId6"/>
    <p:sldId id="680" r:id="rId7"/>
    <p:sldId id="681" r:id="rId8"/>
    <p:sldId id="669" r:id="rId9"/>
    <p:sldId id="660" r:id="rId10"/>
    <p:sldId id="670" r:id="rId11"/>
    <p:sldId id="671" r:id="rId12"/>
    <p:sldId id="672" r:id="rId13"/>
    <p:sldId id="663" r:id="rId14"/>
    <p:sldId id="673" r:id="rId15"/>
    <p:sldId id="682" r:id="rId16"/>
    <p:sldId id="683" r:id="rId17"/>
    <p:sldId id="639" r:id="rId18"/>
    <p:sldId id="650" r:id="rId19"/>
    <p:sldId id="667" r:id="rId20"/>
    <p:sldId id="684" r:id="rId21"/>
    <p:sldId id="675" r:id="rId22"/>
    <p:sldId id="685" r:id="rId23"/>
    <p:sldId id="677" r:id="rId24"/>
    <p:sldId id="687" r:id="rId25"/>
    <p:sldId id="688" r:id="rId26"/>
    <p:sldId id="690" r:id="rId27"/>
    <p:sldId id="689" r:id="rId28"/>
    <p:sldId id="281" r:id="rId29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018" autoAdjust="0"/>
  </p:normalViewPr>
  <p:slideViewPr>
    <p:cSldViewPr snapToGrid="0">
      <p:cViewPr varScale="1">
        <p:scale>
          <a:sx n="66" d="100"/>
          <a:sy n="66" d="100"/>
        </p:scale>
        <p:origin x="6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31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708183E5-EBAB-4BBA-A829-F6692939786A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C073EDB0-2C43-4C89-B707-DE2A510BC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168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5507" indent="-235507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065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A208615-310D-491D-8AD9-F6957D11D390}" type="slidenum">
              <a:rPr lang="en-US">
                <a:solidFill>
                  <a:prstClr val="black"/>
                </a:solidFill>
                <a:latin typeface="Calibri" panose="020F0502020204030204" pitchFamily="34" charset="0"/>
              </a:rPr>
              <a:pPr defTabSz="94065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2035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354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788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570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788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6736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733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1974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854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155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" pitchFamily="1" charset="0"/>
                <a:ea typeface="ＭＳ Ｐゴシック" charset="-128"/>
              </a:rPr>
              <a:t>Troy, will focus on implementations the last two months.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ヒラギノ角ゴ Pro W3" charset="-128"/>
              </a:defRPr>
            </a:lvl1pPr>
            <a:lvl2pPr marL="749074" indent="-288105">
              <a:defRPr sz="2400">
                <a:solidFill>
                  <a:schemeClr val="tx1"/>
                </a:solidFill>
                <a:latin typeface="Times" pitchFamily="1" charset="0"/>
                <a:ea typeface="ヒラギノ角ゴ Pro W3" charset="-128"/>
              </a:defRPr>
            </a:lvl2pPr>
            <a:lvl3pPr marL="1152421" indent="-230484">
              <a:defRPr sz="2400">
                <a:solidFill>
                  <a:schemeClr val="tx1"/>
                </a:solidFill>
                <a:latin typeface="Times" pitchFamily="1" charset="0"/>
                <a:ea typeface="ヒラギノ角ゴ Pro W3" charset="-128"/>
              </a:defRPr>
            </a:lvl3pPr>
            <a:lvl4pPr marL="1613389" indent="-230484">
              <a:defRPr sz="2400">
                <a:solidFill>
                  <a:schemeClr val="tx1"/>
                </a:solidFill>
                <a:latin typeface="Times" pitchFamily="1" charset="0"/>
                <a:ea typeface="ヒラギノ角ゴ Pro W3" charset="-128"/>
              </a:defRPr>
            </a:lvl4pPr>
            <a:lvl5pPr marL="2074357" indent="-230484">
              <a:defRPr sz="2400">
                <a:solidFill>
                  <a:schemeClr val="tx1"/>
                </a:solidFill>
                <a:latin typeface="Times" pitchFamily="1" charset="0"/>
                <a:ea typeface="ヒラギノ角ゴ Pro W3" charset="-128"/>
              </a:defRPr>
            </a:lvl5pPr>
            <a:lvl6pPr marL="2535326" indent="-2304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ヒラギノ角ゴ Pro W3" charset="-128"/>
              </a:defRPr>
            </a:lvl6pPr>
            <a:lvl7pPr marL="2996294" indent="-2304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ヒラギノ角ゴ Pro W3" charset="-128"/>
              </a:defRPr>
            </a:lvl7pPr>
            <a:lvl8pPr marL="3457263" indent="-2304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ヒラギノ角ゴ Pro W3" charset="-128"/>
              </a:defRPr>
            </a:lvl8pPr>
            <a:lvl9pPr marL="3918231" indent="-2304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ヒラギノ角ゴ Pro W3" charset="-128"/>
              </a:defRPr>
            </a:lvl9pPr>
          </a:lstStyle>
          <a:p>
            <a:fld id="{BD93A7BC-F63C-4DA6-9CD9-32BF4BAD96A9}" type="slidenum">
              <a:rPr lang="en-US" sz="1200"/>
              <a:pPr/>
              <a:t>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107064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D1495A-DD81-44F4-9F54-1F39867BF2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28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7670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" pitchFamily="1" charset="0"/>
                <a:ea typeface="ＭＳ Ｐゴシック" charset="-128"/>
              </a:rPr>
              <a:t>Troy, will focus on implementations the last two months.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ヒラギノ角ゴ Pro W3" charset="-128"/>
              </a:defRPr>
            </a:lvl1pPr>
            <a:lvl2pPr marL="749074" indent="-288105">
              <a:defRPr sz="2400">
                <a:solidFill>
                  <a:schemeClr val="tx1"/>
                </a:solidFill>
                <a:latin typeface="Times" pitchFamily="1" charset="0"/>
                <a:ea typeface="ヒラギノ角ゴ Pro W3" charset="-128"/>
              </a:defRPr>
            </a:lvl2pPr>
            <a:lvl3pPr marL="1152421" indent="-230484">
              <a:defRPr sz="2400">
                <a:solidFill>
                  <a:schemeClr val="tx1"/>
                </a:solidFill>
                <a:latin typeface="Times" pitchFamily="1" charset="0"/>
                <a:ea typeface="ヒラギノ角ゴ Pro W3" charset="-128"/>
              </a:defRPr>
            </a:lvl3pPr>
            <a:lvl4pPr marL="1613389" indent="-230484">
              <a:defRPr sz="2400">
                <a:solidFill>
                  <a:schemeClr val="tx1"/>
                </a:solidFill>
                <a:latin typeface="Times" pitchFamily="1" charset="0"/>
                <a:ea typeface="ヒラギノ角ゴ Pro W3" charset="-128"/>
              </a:defRPr>
            </a:lvl4pPr>
            <a:lvl5pPr marL="2074357" indent="-230484">
              <a:defRPr sz="2400">
                <a:solidFill>
                  <a:schemeClr val="tx1"/>
                </a:solidFill>
                <a:latin typeface="Times" pitchFamily="1" charset="0"/>
                <a:ea typeface="ヒラギノ角ゴ Pro W3" charset="-128"/>
              </a:defRPr>
            </a:lvl5pPr>
            <a:lvl6pPr marL="2535326" indent="-2304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ヒラギノ角ゴ Pro W3" charset="-128"/>
              </a:defRPr>
            </a:lvl6pPr>
            <a:lvl7pPr marL="2996294" indent="-2304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ヒラギノ角ゴ Pro W3" charset="-128"/>
              </a:defRPr>
            </a:lvl7pPr>
            <a:lvl8pPr marL="3457263" indent="-2304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ヒラギノ角ゴ Pro W3" charset="-128"/>
              </a:defRPr>
            </a:lvl8pPr>
            <a:lvl9pPr marL="3918231" indent="-2304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ヒラギノ角ゴ Pro W3" charset="-128"/>
              </a:defRPr>
            </a:lvl9pPr>
          </a:lstStyle>
          <a:p>
            <a:fld id="{BD93A7BC-F63C-4DA6-9CD9-32BF4BAD96A9}" type="slidenum">
              <a:rPr lang="en-US" sz="1200"/>
              <a:pPr/>
              <a:t>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126175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795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65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710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787946-F38A-442D-8B4B-7C33473CC7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28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086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299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12192000" cy="4816549"/>
          </a:xfrm>
          <a:prstGeom prst="rect">
            <a:avLst/>
          </a:prstGeom>
          <a:solidFill>
            <a:srgbClr val="D9D9D9"/>
          </a:solidFill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395288" y="4932363"/>
            <a:ext cx="8977312" cy="624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395288" y="5550876"/>
            <a:ext cx="8977312" cy="4894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0241114" y="6428597"/>
            <a:ext cx="1950886" cy="431784"/>
            <a:chOff x="10241114" y="6428597"/>
            <a:chExt cx="1950886" cy="431784"/>
          </a:xfrm>
        </p:grpSpPr>
        <p:sp>
          <p:nvSpPr>
            <p:cNvPr id="12" name="Rectangle 11"/>
            <p:cNvSpPr/>
            <p:nvPr userDrawn="1"/>
          </p:nvSpPr>
          <p:spPr>
            <a:xfrm>
              <a:off x="10241114" y="6428597"/>
              <a:ext cx="1950886" cy="431784"/>
            </a:xfrm>
            <a:prstGeom prst="rect">
              <a:avLst/>
            </a:prstGeom>
            <a:solidFill>
              <a:srgbClr val="22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5179" y="6515890"/>
              <a:ext cx="1487488" cy="27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65703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839889" y="1679731"/>
            <a:ext cx="2435403" cy="3323954"/>
          </a:xfrm>
          <a:prstGeom prst="rect">
            <a:avLst/>
          </a:prstGeom>
          <a:solidFill>
            <a:srgbClr val="D9D9D9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540780" y="1679731"/>
            <a:ext cx="2435403" cy="3323954"/>
          </a:xfrm>
          <a:prstGeom prst="rect">
            <a:avLst/>
          </a:prstGeom>
          <a:solidFill>
            <a:srgbClr val="D9D9D9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942560" y="1679731"/>
            <a:ext cx="2435403" cy="3323954"/>
          </a:xfrm>
          <a:prstGeom prst="rect">
            <a:avLst/>
          </a:prstGeom>
          <a:solidFill>
            <a:srgbClr val="D9D9D9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6241669" y="1679731"/>
            <a:ext cx="2435403" cy="3323954"/>
          </a:xfrm>
          <a:prstGeom prst="rect">
            <a:avLst/>
          </a:prstGeom>
          <a:solidFill>
            <a:srgbClr val="D9D9D9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058400" cy="63976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solidFill>
                  <a:srgbClr val="22578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0241114" y="6428597"/>
            <a:ext cx="1950886" cy="431784"/>
            <a:chOff x="10241114" y="6428597"/>
            <a:chExt cx="1950886" cy="431784"/>
          </a:xfrm>
        </p:grpSpPr>
        <p:sp>
          <p:nvSpPr>
            <p:cNvPr id="12" name="Rectangle 11"/>
            <p:cNvSpPr/>
            <p:nvPr/>
          </p:nvSpPr>
          <p:spPr>
            <a:xfrm>
              <a:off x="10241114" y="6428597"/>
              <a:ext cx="1950886" cy="431784"/>
            </a:xfrm>
            <a:prstGeom prst="rect">
              <a:avLst/>
            </a:prstGeom>
            <a:solidFill>
              <a:srgbClr val="22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5179" y="6515890"/>
              <a:ext cx="1487488" cy="27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34866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910227" y="1539054"/>
            <a:ext cx="2331720" cy="1402126"/>
          </a:xfrm>
          <a:prstGeom prst="rect">
            <a:avLst/>
          </a:prstGeom>
          <a:solidFill>
            <a:srgbClr val="D9D9D9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11117" y="1539054"/>
            <a:ext cx="2331720" cy="1402126"/>
          </a:xfrm>
          <a:prstGeom prst="rect">
            <a:avLst/>
          </a:prstGeom>
          <a:solidFill>
            <a:srgbClr val="D9D9D9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9012897" y="1539054"/>
            <a:ext cx="2331720" cy="1402126"/>
          </a:xfrm>
          <a:prstGeom prst="rect">
            <a:avLst/>
          </a:prstGeom>
          <a:solidFill>
            <a:srgbClr val="D9D9D9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6312007" y="1539054"/>
            <a:ext cx="2331720" cy="1402126"/>
          </a:xfrm>
          <a:prstGeom prst="rect">
            <a:avLst/>
          </a:prstGeom>
          <a:solidFill>
            <a:srgbClr val="D9D9D9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910227" y="3760718"/>
            <a:ext cx="2331720" cy="1402126"/>
          </a:xfrm>
          <a:prstGeom prst="rect">
            <a:avLst/>
          </a:prstGeom>
          <a:solidFill>
            <a:srgbClr val="D9D9D9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3611117" y="3760718"/>
            <a:ext cx="2331720" cy="1402126"/>
          </a:xfrm>
          <a:prstGeom prst="rect">
            <a:avLst/>
          </a:prstGeom>
          <a:solidFill>
            <a:srgbClr val="D9D9D9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9012897" y="3760718"/>
            <a:ext cx="2331720" cy="1402126"/>
          </a:xfrm>
          <a:prstGeom prst="rect">
            <a:avLst/>
          </a:prstGeom>
          <a:solidFill>
            <a:srgbClr val="D9D9D9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6312007" y="3760718"/>
            <a:ext cx="2331720" cy="1402126"/>
          </a:xfrm>
          <a:prstGeom prst="rect">
            <a:avLst/>
          </a:prstGeom>
          <a:solidFill>
            <a:srgbClr val="D9D9D9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058400" cy="63976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solidFill>
                  <a:srgbClr val="22578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10241114" y="6428597"/>
            <a:ext cx="1950886" cy="431784"/>
            <a:chOff x="10241114" y="6428597"/>
            <a:chExt cx="1950886" cy="431784"/>
          </a:xfrm>
        </p:grpSpPr>
        <p:sp>
          <p:nvSpPr>
            <p:cNvPr id="26" name="Rectangle 25"/>
            <p:cNvSpPr/>
            <p:nvPr userDrawn="1"/>
          </p:nvSpPr>
          <p:spPr>
            <a:xfrm>
              <a:off x="10241114" y="6428597"/>
              <a:ext cx="1950886" cy="431784"/>
            </a:xfrm>
            <a:prstGeom prst="rect">
              <a:avLst/>
            </a:prstGeom>
            <a:solidFill>
              <a:srgbClr val="22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5179" y="6515890"/>
              <a:ext cx="1487488" cy="27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6675637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290235" cy="6858000"/>
          </a:xfrm>
          <a:prstGeom prst="rect">
            <a:avLst/>
          </a:prstGeom>
          <a:solidFill>
            <a:srgbClr val="D9D9D9"/>
          </a:solidFill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6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6734908" y="391886"/>
            <a:ext cx="5108330" cy="5661253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241114" y="6428597"/>
            <a:ext cx="1950886" cy="431784"/>
            <a:chOff x="10241114" y="6428597"/>
            <a:chExt cx="1950886" cy="431784"/>
          </a:xfrm>
        </p:grpSpPr>
        <p:sp>
          <p:nvSpPr>
            <p:cNvPr id="10" name="Rectangle 9"/>
            <p:cNvSpPr/>
            <p:nvPr/>
          </p:nvSpPr>
          <p:spPr>
            <a:xfrm>
              <a:off x="10241114" y="6428597"/>
              <a:ext cx="1950886" cy="431784"/>
            </a:xfrm>
            <a:prstGeom prst="rect">
              <a:avLst/>
            </a:prstGeom>
            <a:solidFill>
              <a:srgbClr val="22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5179" y="6515890"/>
              <a:ext cx="1487488" cy="27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89924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055769" y="1578420"/>
            <a:ext cx="2186585" cy="4388240"/>
          </a:xfrm>
          <a:prstGeom prst="rect">
            <a:avLst/>
          </a:prstGeom>
          <a:solidFill>
            <a:srgbClr val="D9D9D9"/>
          </a:solidFill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058400" cy="63976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solidFill>
                  <a:srgbClr val="22578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0241114" y="6428597"/>
            <a:ext cx="1950886" cy="431784"/>
            <a:chOff x="10241114" y="6428597"/>
            <a:chExt cx="1950886" cy="431784"/>
          </a:xfrm>
        </p:grpSpPr>
        <p:sp>
          <p:nvSpPr>
            <p:cNvPr id="8" name="Rectangle 7"/>
            <p:cNvSpPr/>
            <p:nvPr/>
          </p:nvSpPr>
          <p:spPr>
            <a:xfrm>
              <a:off x="10241114" y="6428597"/>
              <a:ext cx="1950886" cy="431784"/>
            </a:xfrm>
            <a:prstGeom prst="rect">
              <a:avLst/>
            </a:prstGeom>
            <a:solidFill>
              <a:srgbClr val="22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5179" y="6515890"/>
              <a:ext cx="1487488" cy="27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67207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Imag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341120" y="1645921"/>
            <a:ext cx="3145536" cy="1993392"/>
          </a:xfrm>
          <a:prstGeom prst="rect">
            <a:avLst/>
          </a:prstGeom>
          <a:solidFill>
            <a:srgbClr val="D9D9D9"/>
          </a:solidFill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058400" cy="63976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solidFill>
                  <a:srgbClr val="22578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0241114" y="6428597"/>
            <a:ext cx="1950886" cy="431784"/>
            <a:chOff x="10241114" y="6428597"/>
            <a:chExt cx="1950886" cy="431784"/>
          </a:xfrm>
        </p:grpSpPr>
        <p:sp>
          <p:nvSpPr>
            <p:cNvPr id="8" name="Rectangle 7"/>
            <p:cNvSpPr/>
            <p:nvPr/>
          </p:nvSpPr>
          <p:spPr>
            <a:xfrm>
              <a:off x="10241114" y="6428597"/>
              <a:ext cx="1950886" cy="431784"/>
            </a:xfrm>
            <a:prstGeom prst="rect">
              <a:avLst/>
            </a:prstGeom>
            <a:solidFill>
              <a:srgbClr val="22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5179" y="6515890"/>
              <a:ext cx="1487488" cy="27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69393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7404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9D9D9"/>
          </a:solidFill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val="1982759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910227" y="1539054"/>
            <a:ext cx="2331720" cy="1402126"/>
          </a:xfrm>
          <a:prstGeom prst="rect">
            <a:avLst/>
          </a:prstGeom>
          <a:solidFill>
            <a:srgbClr val="D9D9D9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11117" y="1539054"/>
            <a:ext cx="2331720" cy="1402126"/>
          </a:xfrm>
          <a:prstGeom prst="rect">
            <a:avLst/>
          </a:prstGeom>
          <a:solidFill>
            <a:srgbClr val="D9D9D9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9012897" y="1539054"/>
            <a:ext cx="2331720" cy="1402126"/>
          </a:xfrm>
          <a:prstGeom prst="rect">
            <a:avLst/>
          </a:prstGeom>
          <a:solidFill>
            <a:srgbClr val="D9D9D9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6312007" y="1539054"/>
            <a:ext cx="2331720" cy="1402126"/>
          </a:xfrm>
          <a:prstGeom prst="rect">
            <a:avLst/>
          </a:prstGeom>
          <a:solidFill>
            <a:srgbClr val="D9D9D9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0584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rgbClr val="22578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0241114" y="6428597"/>
            <a:ext cx="1950886" cy="431784"/>
            <a:chOff x="10241114" y="6428597"/>
            <a:chExt cx="1950886" cy="431784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0241114" y="6428597"/>
              <a:ext cx="1950886" cy="431784"/>
            </a:xfrm>
            <a:prstGeom prst="rect">
              <a:avLst/>
            </a:prstGeom>
            <a:solidFill>
              <a:srgbClr val="22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5179" y="6515890"/>
              <a:ext cx="1487488" cy="27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629382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Imag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341120" y="1645921"/>
            <a:ext cx="3145536" cy="1993392"/>
          </a:xfrm>
          <a:prstGeom prst="rect">
            <a:avLst/>
          </a:prstGeom>
          <a:solidFill>
            <a:srgbClr val="D9D9D9"/>
          </a:solidFill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0584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rgbClr val="22578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823312" y="1645921"/>
            <a:ext cx="3145536" cy="1993392"/>
          </a:xfrm>
          <a:prstGeom prst="rect">
            <a:avLst/>
          </a:prstGeom>
          <a:solidFill>
            <a:srgbClr val="D9D9D9"/>
          </a:solidFill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305504" y="1645921"/>
            <a:ext cx="3145536" cy="1993392"/>
          </a:xfrm>
          <a:prstGeom prst="rect">
            <a:avLst/>
          </a:prstGeom>
          <a:solidFill>
            <a:srgbClr val="D9D9D9"/>
          </a:solidFill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0241114" y="6428597"/>
            <a:ext cx="1950886" cy="431784"/>
            <a:chOff x="10241114" y="6428597"/>
            <a:chExt cx="1950886" cy="43178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0241114" y="6428597"/>
              <a:ext cx="1950886" cy="431784"/>
            </a:xfrm>
            <a:prstGeom prst="rect">
              <a:avLst/>
            </a:prstGeom>
            <a:solidFill>
              <a:srgbClr val="22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5179" y="6515890"/>
              <a:ext cx="1487488" cy="27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711316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609600" y="1389063"/>
            <a:ext cx="10972800" cy="4664075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0241114" y="6428597"/>
            <a:ext cx="1950886" cy="431784"/>
            <a:chOff x="10241114" y="6428597"/>
            <a:chExt cx="1950886" cy="431784"/>
          </a:xfrm>
        </p:grpSpPr>
        <p:sp>
          <p:nvSpPr>
            <p:cNvPr id="10" name="Rectangle 9"/>
            <p:cNvSpPr/>
            <p:nvPr userDrawn="1"/>
          </p:nvSpPr>
          <p:spPr>
            <a:xfrm>
              <a:off x="10241114" y="6428597"/>
              <a:ext cx="1950886" cy="431784"/>
            </a:xfrm>
            <a:prstGeom prst="rect">
              <a:avLst/>
            </a:prstGeom>
            <a:solidFill>
              <a:srgbClr val="22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5179" y="6515890"/>
              <a:ext cx="1487488" cy="27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9399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058400" cy="63976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solidFill>
                  <a:srgbClr val="22578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3961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644095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482154" y="1506583"/>
            <a:ext cx="3200848" cy="3422468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0584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rgbClr val="22578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3996526" y="1506583"/>
            <a:ext cx="3200848" cy="3422468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14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7467152" y="1502229"/>
            <a:ext cx="3200848" cy="3422468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placeholder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10241114" y="6428597"/>
            <a:ext cx="1950886" cy="431784"/>
            <a:chOff x="10241114" y="6428597"/>
            <a:chExt cx="1950886" cy="431784"/>
          </a:xfrm>
        </p:grpSpPr>
        <p:sp>
          <p:nvSpPr>
            <p:cNvPr id="10" name="Rectangle 9"/>
            <p:cNvSpPr/>
            <p:nvPr userDrawn="1"/>
          </p:nvSpPr>
          <p:spPr>
            <a:xfrm>
              <a:off x="10241114" y="6428597"/>
              <a:ext cx="1950886" cy="431784"/>
            </a:xfrm>
            <a:prstGeom prst="rect">
              <a:avLst/>
            </a:prstGeom>
            <a:solidFill>
              <a:srgbClr val="22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5179" y="6515890"/>
              <a:ext cx="1487488" cy="27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944375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1193103" y="1506583"/>
            <a:ext cx="4572000" cy="3422468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0584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rgbClr val="22578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6304347" y="1506583"/>
            <a:ext cx="4572000" cy="3422468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placeholder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241114" y="6428597"/>
            <a:ext cx="1950886" cy="431784"/>
            <a:chOff x="10241114" y="6428597"/>
            <a:chExt cx="1950886" cy="431784"/>
          </a:xfrm>
        </p:grpSpPr>
        <p:sp>
          <p:nvSpPr>
            <p:cNvPr id="10" name="Rectangle 9"/>
            <p:cNvSpPr/>
            <p:nvPr userDrawn="1"/>
          </p:nvSpPr>
          <p:spPr>
            <a:xfrm>
              <a:off x="10241114" y="6428597"/>
              <a:ext cx="1950886" cy="431784"/>
            </a:xfrm>
            <a:prstGeom prst="rect">
              <a:avLst/>
            </a:prstGeom>
            <a:solidFill>
              <a:srgbClr val="22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5179" y="6515890"/>
              <a:ext cx="1487488" cy="27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394609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1193102" y="1506583"/>
            <a:ext cx="9474897" cy="4397828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0584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rgbClr val="22578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0241114" y="6428597"/>
            <a:ext cx="1950886" cy="431784"/>
            <a:chOff x="10241114" y="6428597"/>
            <a:chExt cx="1950886" cy="431784"/>
          </a:xfrm>
        </p:grpSpPr>
        <p:sp>
          <p:nvSpPr>
            <p:cNvPr id="9" name="Rectangle 8"/>
            <p:cNvSpPr/>
            <p:nvPr userDrawn="1"/>
          </p:nvSpPr>
          <p:spPr>
            <a:xfrm>
              <a:off x="10241114" y="6428597"/>
              <a:ext cx="1950886" cy="431784"/>
            </a:xfrm>
            <a:prstGeom prst="rect">
              <a:avLst/>
            </a:prstGeom>
            <a:solidFill>
              <a:srgbClr val="22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5179" y="6515890"/>
              <a:ext cx="1487488" cy="27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070699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365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9D9D9"/>
          </a:solidFill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278042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63B3B-52ED-4399-97C0-4C72BE99EF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9350F1-4670-4A4F-BC92-F0957D3648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C3A3E1-1D29-4BD3-A33A-81ACBF229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61679-5BC5-4360-B143-976869D97655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E6E78-2330-47A7-A3FC-37321A3BB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EC4381-1CCA-4ABD-BBAB-242B77292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1FE05-A265-48F0-91F7-4B9CFD7C4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02702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23DFF-BBAE-43B5-849B-43687D6CE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74996-CD6B-497F-85BE-AFB551DB4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C5AB0-E510-4699-A7F6-F4F47254D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61679-5BC5-4360-B143-976869D97655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D4A47-B978-4498-97E9-CA9F317D7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B3E399-D2FF-4AC8-9FA2-707FDD6C0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1FE05-A265-48F0-91F7-4B9CFD7C4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8964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D90D6-89F3-41CF-ABB7-58632A77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4EB2D0-4E5B-468E-BCE1-690737974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61FB0-5E0F-4BDB-B17E-B1418419F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61679-5BC5-4360-B143-976869D97655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9AD21-158A-4639-BF60-FC50B1662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2B005-B48C-42C7-8ECA-871B38B87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1FE05-A265-48F0-91F7-4B9CFD7C4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506849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F2B22-C52A-4449-9D59-04AE3B117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232E3-255A-45BA-BE27-46585DC349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BAA4CA-12D8-4188-BC26-883929BF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EEAD21-2A31-4A98-9A21-C6F452889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61679-5BC5-4360-B143-976869D97655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51F715-88CD-4D04-82AF-D68C6A03E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CAD220-6195-42A7-85D1-BCE08BDA0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1FE05-A265-48F0-91F7-4B9CFD7C4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53754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482154" y="1506583"/>
            <a:ext cx="3200848" cy="3422468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058400" cy="63976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solidFill>
                  <a:srgbClr val="22578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7"/>
          <p:cNvSpPr>
            <a:spLocks noGrp="1"/>
          </p:cNvSpPr>
          <p:nvPr>
            <p:ph type="body" sz="quarter" idx="11"/>
          </p:nvPr>
        </p:nvSpPr>
        <p:spPr>
          <a:xfrm>
            <a:off x="3996526" y="1506583"/>
            <a:ext cx="3200848" cy="3422468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27"/>
          <p:cNvSpPr>
            <a:spLocks noGrp="1"/>
          </p:cNvSpPr>
          <p:nvPr>
            <p:ph type="body" sz="quarter" idx="12"/>
          </p:nvPr>
        </p:nvSpPr>
        <p:spPr>
          <a:xfrm>
            <a:off x="7467152" y="1502229"/>
            <a:ext cx="3200848" cy="3422468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0241114" y="6428597"/>
            <a:ext cx="1950886" cy="431784"/>
            <a:chOff x="10241114" y="6428597"/>
            <a:chExt cx="1950886" cy="431784"/>
          </a:xfrm>
        </p:grpSpPr>
        <p:sp>
          <p:nvSpPr>
            <p:cNvPr id="19" name="Rectangle 18"/>
            <p:cNvSpPr/>
            <p:nvPr userDrawn="1"/>
          </p:nvSpPr>
          <p:spPr>
            <a:xfrm>
              <a:off x="10241114" y="6428597"/>
              <a:ext cx="1950886" cy="431784"/>
            </a:xfrm>
            <a:prstGeom prst="rect">
              <a:avLst/>
            </a:prstGeom>
            <a:solidFill>
              <a:srgbClr val="22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5179" y="6515890"/>
              <a:ext cx="1487488" cy="27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237077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1A57A-F69C-4254-BBDB-000D2CF8D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3DC2E-2D5D-420D-8AD7-F18216154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E71BF2-3D71-4F06-9CB7-C9268B785C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BD8DBC-8F70-4C7A-93DA-2855CA2B94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8E1A8A-0012-4C9D-B486-61933F795B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3D5661-6AFA-4488-B825-6566D078E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61679-5BC5-4360-B143-976869D97655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3DFE73-0285-4A26-AB5B-545559AF1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010417-BEF2-4577-B18C-32B923D15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1FE05-A265-48F0-91F7-4B9CFD7C4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30826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AC16C-91B0-4DA8-9D73-2F495BB06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7A5B81-602F-4A06-AF55-B8383A2CC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61679-5BC5-4360-B143-976869D97655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E2C13B-AC7E-4D4F-AA0E-8A40992AA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773467-C154-498B-948C-5E294C680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1FE05-A265-48F0-91F7-4B9CFD7C4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63377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8FC4FF-BFF0-497B-B606-4FEBF1D9F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61679-5BC5-4360-B143-976869D97655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59E979-F937-4F52-9324-B05572DC5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29DBBE-2D7C-48A2-B719-434D3233C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1FE05-A265-48F0-91F7-4B9CFD7C4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3473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AD67C-BAC7-46F0-A978-411BBF690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9FD23-F510-4F7C-BA57-E1B269A1C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9D1B44-EE13-4CA1-9ED3-E22A0CBC4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B2F742-03E6-4A0E-978C-10D6EF645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61679-5BC5-4360-B143-976869D97655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4995ED-2559-4ADA-A0AA-4D9999E0B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B48AE5-31D2-44E5-B771-D3A987574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1FE05-A265-48F0-91F7-4B9CFD7C4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006193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BF08E-D922-4135-80F7-3B1F5D4B5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6BFC6E-E96F-44EE-A419-B605622619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8FB367-36E9-4112-9B6A-5E7AF88FFA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941CFD-B9F1-4192-9FBF-A4DD97B23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61679-5BC5-4360-B143-976869D97655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5C82AD-9E4B-461E-8A38-0CD705922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891CD7-4F37-4393-8BDF-14C87A6AA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1FE05-A265-48F0-91F7-4B9CFD7C4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822092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2F12B-78FB-4223-AA06-4AD4FA1CE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39515F-4143-4DD4-8C2D-EE4EB75478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6AA2B-80B7-4CB0-9D7F-D577CC888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61679-5BC5-4360-B143-976869D97655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233622-6CAC-4B14-B3BE-8A540B1FE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BD23D-6B4B-4142-B16F-1CE4042A0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1FE05-A265-48F0-91F7-4B9CFD7C4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196785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6085B2-A9B0-499F-AA21-23719D7510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876D6B-BC84-426C-AC74-028000D225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B667B-67B9-42AD-AEA3-A796E413C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61679-5BC5-4360-B143-976869D97655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B0175A-8E81-46F4-9849-19A3F0261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540D2-A023-41B3-B499-B025CE365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1FE05-A265-48F0-91F7-4B9CFD7C4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5827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0" y="2"/>
            <a:ext cx="12192000" cy="4816549"/>
          </a:xfrm>
          <a:prstGeom prst="rect">
            <a:avLst/>
          </a:prstGeom>
          <a:solidFill>
            <a:srgbClr val="D9D9D9"/>
          </a:solidFill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395288" y="4932365"/>
            <a:ext cx="8977312" cy="624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395288" y="5550878"/>
            <a:ext cx="8977312" cy="4894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575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058400" cy="63976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solidFill>
                  <a:srgbClr val="22578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3899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9D9D9"/>
          </a:solidFill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val="39523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618067" y="1506583"/>
            <a:ext cx="4572000" cy="3422468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058400" cy="63976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solidFill>
                  <a:srgbClr val="22578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7"/>
          <p:cNvSpPr>
            <a:spLocks noGrp="1"/>
          </p:cNvSpPr>
          <p:nvPr>
            <p:ph type="body" sz="quarter" idx="11"/>
          </p:nvPr>
        </p:nvSpPr>
        <p:spPr>
          <a:xfrm>
            <a:off x="5729311" y="1506583"/>
            <a:ext cx="4572000" cy="3422468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0241114" y="6428597"/>
            <a:ext cx="1950886" cy="431784"/>
            <a:chOff x="10241114" y="6428597"/>
            <a:chExt cx="1950886" cy="431784"/>
          </a:xfrm>
        </p:grpSpPr>
        <p:sp>
          <p:nvSpPr>
            <p:cNvPr id="10" name="Rectangle 9"/>
            <p:cNvSpPr/>
            <p:nvPr/>
          </p:nvSpPr>
          <p:spPr>
            <a:xfrm>
              <a:off x="10241114" y="6428597"/>
              <a:ext cx="1950886" cy="431784"/>
            </a:xfrm>
            <a:prstGeom prst="rect">
              <a:avLst/>
            </a:prstGeom>
            <a:solidFill>
              <a:srgbClr val="22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5179" y="6515890"/>
              <a:ext cx="1487488" cy="27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207633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910227" y="1539054"/>
            <a:ext cx="2331720" cy="1402126"/>
          </a:xfrm>
          <a:prstGeom prst="rect">
            <a:avLst/>
          </a:prstGeom>
          <a:solidFill>
            <a:srgbClr val="D9D9D9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11117" y="1539054"/>
            <a:ext cx="2331720" cy="1402126"/>
          </a:xfrm>
          <a:prstGeom prst="rect">
            <a:avLst/>
          </a:prstGeom>
          <a:solidFill>
            <a:srgbClr val="D9D9D9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9012897" y="1539054"/>
            <a:ext cx="2331720" cy="1402126"/>
          </a:xfrm>
          <a:prstGeom prst="rect">
            <a:avLst/>
          </a:prstGeom>
          <a:solidFill>
            <a:srgbClr val="D9D9D9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6312007" y="1539054"/>
            <a:ext cx="2331720" cy="1402126"/>
          </a:xfrm>
          <a:prstGeom prst="rect">
            <a:avLst/>
          </a:prstGeom>
          <a:solidFill>
            <a:srgbClr val="D9D9D9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0584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rgbClr val="22578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0241114" y="6428597"/>
            <a:ext cx="1950887" cy="431784"/>
            <a:chOff x="10241114" y="6428597"/>
            <a:chExt cx="1950886" cy="431784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0241114" y="6428597"/>
              <a:ext cx="1950886" cy="431784"/>
            </a:xfrm>
            <a:prstGeom prst="rect">
              <a:avLst/>
            </a:prstGeom>
            <a:solidFill>
              <a:srgbClr val="22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5179" y="6515890"/>
              <a:ext cx="1487488" cy="27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297530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Imag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341120" y="1645921"/>
            <a:ext cx="3145536" cy="1993392"/>
          </a:xfrm>
          <a:prstGeom prst="rect">
            <a:avLst/>
          </a:prstGeom>
          <a:solidFill>
            <a:srgbClr val="D9D9D9"/>
          </a:solidFill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0584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rgbClr val="22578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823312" y="1645921"/>
            <a:ext cx="3145536" cy="1993392"/>
          </a:xfrm>
          <a:prstGeom prst="rect">
            <a:avLst/>
          </a:prstGeom>
          <a:solidFill>
            <a:srgbClr val="D9D9D9"/>
          </a:solidFill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305504" y="1645921"/>
            <a:ext cx="3145536" cy="1993392"/>
          </a:xfrm>
          <a:prstGeom prst="rect">
            <a:avLst/>
          </a:prstGeom>
          <a:solidFill>
            <a:srgbClr val="D9D9D9"/>
          </a:solidFill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0241114" y="6428597"/>
            <a:ext cx="1950887" cy="431784"/>
            <a:chOff x="10241114" y="6428597"/>
            <a:chExt cx="1950886" cy="43178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0241114" y="6428597"/>
              <a:ext cx="1950886" cy="431784"/>
            </a:xfrm>
            <a:prstGeom prst="rect">
              <a:avLst/>
            </a:prstGeom>
            <a:solidFill>
              <a:srgbClr val="22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5179" y="6515890"/>
              <a:ext cx="1487488" cy="27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535420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609600" y="1389065"/>
            <a:ext cx="10972800" cy="4664075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0241114" y="6428597"/>
            <a:ext cx="1950887" cy="431784"/>
            <a:chOff x="10241114" y="6428597"/>
            <a:chExt cx="1950886" cy="431784"/>
          </a:xfrm>
        </p:grpSpPr>
        <p:sp>
          <p:nvSpPr>
            <p:cNvPr id="10" name="Rectangle 9"/>
            <p:cNvSpPr/>
            <p:nvPr userDrawn="1"/>
          </p:nvSpPr>
          <p:spPr>
            <a:xfrm>
              <a:off x="10241114" y="6428597"/>
              <a:ext cx="1950886" cy="431784"/>
            </a:xfrm>
            <a:prstGeom prst="rect">
              <a:avLst/>
            </a:prstGeom>
            <a:solidFill>
              <a:srgbClr val="22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5179" y="6515890"/>
              <a:ext cx="1487488" cy="27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023154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2653680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482155" y="1506583"/>
            <a:ext cx="3200848" cy="3422468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0584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rgbClr val="22578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3996527" y="1506583"/>
            <a:ext cx="3200848" cy="3422468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14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7467152" y="1502229"/>
            <a:ext cx="3200848" cy="3422468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placeholder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10241114" y="6428597"/>
            <a:ext cx="1950887" cy="431784"/>
            <a:chOff x="10241114" y="6428597"/>
            <a:chExt cx="1950886" cy="431784"/>
          </a:xfrm>
        </p:grpSpPr>
        <p:sp>
          <p:nvSpPr>
            <p:cNvPr id="10" name="Rectangle 9"/>
            <p:cNvSpPr/>
            <p:nvPr userDrawn="1"/>
          </p:nvSpPr>
          <p:spPr>
            <a:xfrm>
              <a:off x="10241114" y="6428597"/>
              <a:ext cx="1950886" cy="431784"/>
            </a:xfrm>
            <a:prstGeom prst="rect">
              <a:avLst/>
            </a:prstGeom>
            <a:solidFill>
              <a:srgbClr val="22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5179" y="6515890"/>
              <a:ext cx="1487488" cy="27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543993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1193103" y="1506583"/>
            <a:ext cx="4572000" cy="3422468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0584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rgbClr val="22578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6304347" y="1506583"/>
            <a:ext cx="4572000" cy="3422468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placeholder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241114" y="6428597"/>
            <a:ext cx="1950887" cy="431784"/>
            <a:chOff x="10241114" y="6428597"/>
            <a:chExt cx="1950886" cy="431784"/>
          </a:xfrm>
        </p:grpSpPr>
        <p:sp>
          <p:nvSpPr>
            <p:cNvPr id="10" name="Rectangle 9"/>
            <p:cNvSpPr/>
            <p:nvPr userDrawn="1"/>
          </p:nvSpPr>
          <p:spPr>
            <a:xfrm>
              <a:off x="10241114" y="6428597"/>
              <a:ext cx="1950886" cy="431784"/>
            </a:xfrm>
            <a:prstGeom prst="rect">
              <a:avLst/>
            </a:prstGeom>
            <a:solidFill>
              <a:srgbClr val="22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5179" y="6515890"/>
              <a:ext cx="1487488" cy="27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264541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1193104" y="1506583"/>
            <a:ext cx="9474897" cy="4397828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0584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rgbClr val="22578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0241114" y="6428597"/>
            <a:ext cx="1950887" cy="431784"/>
            <a:chOff x="10241114" y="6428597"/>
            <a:chExt cx="1950886" cy="431784"/>
          </a:xfrm>
        </p:grpSpPr>
        <p:sp>
          <p:nvSpPr>
            <p:cNvPr id="9" name="Rectangle 8"/>
            <p:cNvSpPr/>
            <p:nvPr userDrawn="1"/>
          </p:nvSpPr>
          <p:spPr>
            <a:xfrm>
              <a:off x="10241114" y="6428597"/>
              <a:ext cx="1950886" cy="431784"/>
            </a:xfrm>
            <a:prstGeom prst="rect">
              <a:avLst/>
            </a:prstGeom>
            <a:solidFill>
              <a:srgbClr val="22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5179" y="6515890"/>
              <a:ext cx="1487488" cy="27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753902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1241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9D9D9"/>
          </a:solidFill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0445589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DS2018 Side Panel 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14" y="0"/>
            <a:ext cx="498009" cy="6858000"/>
          </a:xfrm>
          <a:prstGeom prst="rect">
            <a:avLst/>
          </a:prstGeom>
        </p:spPr>
      </p:pic>
      <p:pic>
        <p:nvPicPr>
          <p:cNvPr id="8" name="Picture 7" descr="PDS2018 Side Panel 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207" y="0"/>
            <a:ext cx="1422092" cy="6858000"/>
          </a:xfrm>
          <a:prstGeom prst="rect">
            <a:avLst/>
          </a:prstGeom>
        </p:spPr>
      </p:pic>
      <p:pic>
        <p:nvPicPr>
          <p:cNvPr id="9" name="Picture 8" descr="PDS2018 Promotional 4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2" y="188640"/>
            <a:ext cx="10038351" cy="366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47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14:gallery dir="l"/>
      </p:transition>
    </mc:Choice>
    <mc:Fallback xmlns=""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618068" y="1506583"/>
            <a:ext cx="10049932" cy="4397828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058400" cy="63976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solidFill>
                  <a:srgbClr val="22578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0241114" y="6428597"/>
            <a:ext cx="1950886" cy="431784"/>
            <a:chOff x="10241114" y="6428597"/>
            <a:chExt cx="1950886" cy="431784"/>
          </a:xfrm>
        </p:grpSpPr>
        <p:sp>
          <p:nvSpPr>
            <p:cNvPr id="9" name="Rectangle 8"/>
            <p:cNvSpPr/>
            <p:nvPr/>
          </p:nvSpPr>
          <p:spPr>
            <a:xfrm>
              <a:off x="10241114" y="6428597"/>
              <a:ext cx="1950886" cy="431784"/>
            </a:xfrm>
            <a:prstGeom prst="rect">
              <a:avLst/>
            </a:prstGeom>
            <a:solidFill>
              <a:srgbClr val="22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5179" y="6515890"/>
              <a:ext cx="1487488" cy="27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61212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621499" y="1888277"/>
            <a:ext cx="1440000" cy="1440000"/>
          </a:xfrm>
          <a:prstGeom prst="ellipse">
            <a:avLst/>
          </a:prstGeom>
          <a:solidFill>
            <a:srgbClr val="D9D9D9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lang="id-ID" noProof="0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095649" y="1888277"/>
            <a:ext cx="1440000" cy="1440000"/>
          </a:xfrm>
          <a:prstGeom prst="ellipse">
            <a:avLst/>
          </a:prstGeom>
          <a:solidFill>
            <a:srgbClr val="D9D9D9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lang="id-ID" noProof="0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569800" y="1888277"/>
            <a:ext cx="1440000" cy="1440000"/>
          </a:xfrm>
          <a:prstGeom prst="ellipse">
            <a:avLst/>
          </a:prstGeom>
          <a:solidFill>
            <a:srgbClr val="D9D9D9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9043951" y="1888277"/>
            <a:ext cx="1440000" cy="1440000"/>
          </a:xfrm>
          <a:prstGeom prst="ellipse">
            <a:avLst/>
          </a:prstGeom>
          <a:solidFill>
            <a:srgbClr val="D9D9D9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058400" cy="63976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solidFill>
                  <a:srgbClr val="22578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0241114" y="6428597"/>
            <a:ext cx="1950886" cy="431784"/>
            <a:chOff x="10241114" y="6428597"/>
            <a:chExt cx="1950886" cy="431784"/>
          </a:xfrm>
        </p:grpSpPr>
        <p:sp>
          <p:nvSpPr>
            <p:cNvPr id="12" name="Rectangle 11"/>
            <p:cNvSpPr/>
            <p:nvPr/>
          </p:nvSpPr>
          <p:spPr>
            <a:xfrm>
              <a:off x="10241114" y="6428597"/>
              <a:ext cx="1950886" cy="431784"/>
            </a:xfrm>
            <a:prstGeom prst="rect">
              <a:avLst/>
            </a:prstGeom>
            <a:solidFill>
              <a:srgbClr val="22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5179" y="6515890"/>
              <a:ext cx="1487488" cy="27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0703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5"/>
          </p:nvPr>
        </p:nvSpPr>
        <p:spPr>
          <a:xfrm>
            <a:off x="1621491" y="1487808"/>
            <a:ext cx="1167148" cy="11671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0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1154591" y="2823844"/>
            <a:ext cx="2100948" cy="2871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1400" b="1">
                <a:solidFill>
                  <a:schemeClr val="tx2"/>
                </a:solidFill>
                <a:latin typeface="+mj-lt"/>
              </a:defRPr>
            </a:lvl1pPr>
            <a:lvl2pPr marL="342891" indent="0">
              <a:buNone/>
              <a:defRPr sz="900"/>
            </a:lvl2pPr>
            <a:lvl3pPr marL="685783" indent="0">
              <a:buNone/>
              <a:defRPr sz="900"/>
            </a:lvl3pPr>
            <a:lvl4pPr marL="1028674" indent="0">
              <a:buNone/>
              <a:defRPr sz="900"/>
            </a:lvl4pPr>
            <a:lvl5pPr marL="1371566" indent="0"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1154589" y="3134883"/>
            <a:ext cx="2100952" cy="51669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1200" i="0">
                <a:solidFill>
                  <a:schemeClr val="tx2"/>
                </a:solidFill>
              </a:defRPr>
            </a:lvl1pPr>
            <a:lvl2pPr marL="342891" indent="0">
              <a:buNone/>
              <a:defRPr sz="900"/>
            </a:lvl2pPr>
            <a:lvl3pPr marL="685783" indent="0">
              <a:buNone/>
              <a:defRPr sz="900"/>
            </a:lvl3pPr>
            <a:lvl4pPr marL="1028674" indent="0">
              <a:buNone/>
              <a:defRPr sz="900"/>
            </a:lvl4pPr>
            <a:lvl5pPr marL="1371566" indent="0"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Picture Placeholder 2"/>
          <p:cNvSpPr>
            <a:spLocks noGrp="1"/>
          </p:cNvSpPr>
          <p:nvPr>
            <p:ph type="pic" idx="18"/>
          </p:nvPr>
        </p:nvSpPr>
        <p:spPr>
          <a:xfrm>
            <a:off x="4209947" y="1487808"/>
            <a:ext cx="1167148" cy="11671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0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0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743047" y="2823844"/>
            <a:ext cx="2100948" cy="2871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1400" b="1">
                <a:solidFill>
                  <a:schemeClr val="tx2"/>
                </a:solidFill>
                <a:latin typeface="+mj-lt"/>
              </a:defRPr>
            </a:lvl1pPr>
            <a:lvl2pPr marL="342891" indent="0">
              <a:buNone/>
              <a:defRPr sz="900"/>
            </a:lvl2pPr>
            <a:lvl3pPr marL="685783" indent="0">
              <a:buNone/>
              <a:defRPr sz="900"/>
            </a:lvl3pPr>
            <a:lvl4pPr marL="1028674" indent="0">
              <a:buNone/>
              <a:defRPr sz="900"/>
            </a:lvl4pPr>
            <a:lvl5pPr marL="1371566" indent="0"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3743044" y="3134883"/>
            <a:ext cx="2100952" cy="51669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1200" i="0">
                <a:solidFill>
                  <a:schemeClr val="tx2"/>
                </a:solidFill>
              </a:defRPr>
            </a:lvl1pPr>
            <a:lvl2pPr marL="342891" indent="0">
              <a:buNone/>
              <a:defRPr sz="900"/>
            </a:lvl2pPr>
            <a:lvl3pPr marL="685783" indent="0">
              <a:buNone/>
              <a:defRPr sz="900"/>
            </a:lvl3pPr>
            <a:lvl4pPr marL="1028674" indent="0">
              <a:buNone/>
              <a:defRPr sz="900"/>
            </a:lvl4pPr>
            <a:lvl5pPr marL="1371566" indent="0"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/>
          </p:cNvSpPr>
          <p:nvPr>
            <p:ph type="pic" idx="21"/>
          </p:nvPr>
        </p:nvSpPr>
        <p:spPr>
          <a:xfrm>
            <a:off x="6798402" y="1487808"/>
            <a:ext cx="1167148" cy="11671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0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3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6331502" y="2823844"/>
            <a:ext cx="2100948" cy="2871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1400" b="1">
                <a:solidFill>
                  <a:schemeClr val="tx2"/>
                </a:solidFill>
                <a:latin typeface="+mj-lt"/>
              </a:defRPr>
            </a:lvl1pPr>
            <a:lvl2pPr marL="342891" indent="0">
              <a:buNone/>
              <a:defRPr sz="900"/>
            </a:lvl2pPr>
            <a:lvl3pPr marL="685783" indent="0">
              <a:buNone/>
              <a:defRPr sz="900"/>
            </a:lvl3pPr>
            <a:lvl4pPr marL="1028674" indent="0">
              <a:buNone/>
              <a:defRPr sz="900"/>
            </a:lvl4pPr>
            <a:lvl5pPr marL="1371566" indent="0"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6331499" y="3134883"/>
            <a:ext cx="2100952" cy="51669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1200" i="0">
                <a:solidFill>
                  <a:schemeClr val="tx2"/>
                </a:solidFill>
              </a:defRPr>
            </a:lvl1pPr>
            <a:lvl2pPr marL="342891" indent="0">
              <a:buNone/>
              <a:defRPr sz="900"/>
            </a:lvl2pPr>
            <a:lvl3pPr marL="685783" indent="0">
              <a:buNone/>
              <a:defRPr sz="900"/>
            </a:lvl3pPr>
            <a:lvl4pPr marL="1028674" indent="0">
              <a:buNone/>
              <a:defRPr sz="900"/>
            </a:lvl4pPr>
            <a:lvl5pPr marL="1371566" indent="0"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Picture Placeholder 2"/>
          <p:cNvSpPr>
            <a:spLocks noGrp="1"/>
          </p:cNvSpPr>
          <p:nvPr>
            <p:ph type="pic" idx="24"/>
          </p:nvPr>
        </p:nvSpPr>
        <p:spPr>
          <a:xfrm>
            <a:off x="9386857" y="1487808"/>
            <a:ext cx="1167148" cy="11671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0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6" name="Text Placeholder 10"/>
          <p:cNvSpPr>
            <a:spLocks noGrp="1"/>
          </p:cNvSpPr>
          <p:nvPr>
            <p:ph type="body" sz="quarter" idx="25"/>
          </p:nvPr>
        </p:nvSpPr>
        <p:spPr>
          <a:xfrm>
            <a:off x="8919957" y="2823844"/>
            <a:ext cx="2100948" cy="2871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1400" b="1">
                <a:solidFill>
                  <a:schemeClr val="tx2"/>
                </a:solidFill>
                <a:latin typeface="+mj-lt"/>
              </a:defRPr>
            </a:lvl1pPr>
            <a:lvl2pPr marL="342891" indent="0">
              <a:buNone/>
              <a:defRPr sz="900"/>
            </a:lvl2pPr>
            <a:lvl3pPr marL="685783" indent="0">
              <a:buNone/>
              <a:defRPr sz="900"/>
            </a:lvl3pPr>
            <a:lvl4pPr marL="1028674" indent="0">
              <a:buNone/>
              <a:defRPr sz="900"/>
            </a:lvl4pPr>
            <a:lvl5pPr marL="1371566" indent="0"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7" name="Text Placeholder 10"/>
          <p:cNvSpPr>
            <a:spLocks noGrp="1"/>
          </p:cNvSpPr>
          <p:nvPr>
            <p:ph type="body" sz="quarter" idx="26"/>
          </p:nvPr>
        </p:nvSpPr>
        <p:spPr>
          <a:xfrm>
            <a:off x="8919955" y="3134883"/>
            <a:ext cx="2100952" cy="51669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1200" i="0">
                <a:solidFill>
                  <a:schemeClr val="tx2"/>
                </a:solidFill>
              </a:defRPr>
            </a:lvl1pPr>
            <a:lvl2pPr marL="342891" indent="0">
              <a:buNone/>
              <a:defRPr sz="900"/>
            </a:lvl2pPr>
            <a:lvl3pPr marL="685783" indent="0">
              <a:buNone/>
              <a:defRPr sz="900"/>
            </a:lvl3pPr>
            <a:lvl4pPr marL="1028674" indent="0">
              <a:buNone/>
              <a:defRPr sz="900"/>
            </a:lvl4pPr>
            <a:lvl5pPr marL="1371566" indent="0"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8" name="Picture Placeholder 2"/>
          <p:cNvSpPr>
            <a:spLocks noGrp="1"/>
          </p:cNvSpPr>
          <p:nvPr>
            <p:ph type="pic" idx="27"/>
          </p:nvPr>
        </p:nvSpPr>
        <p:spPr>
          <a:xfrm>
            <a:off x="1621491" y="3891894"/>
            <a:ext cx="1167148" cy="11671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0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9" name="Text Placeholder 10"/>
          <p:cNvSpPr>
            <a:spLocks noGrp="1"/>
          </p:cNvSpPr>
          <p:nvPr>
            <p:ph type="body" sz="quarter" idx="28"/>
          </p:nvPr>
        </p:nvSpPr>
        <p:spPr>
          <a:xfrm>
            <a:off x="1154591" y="5227930"/>
            <a:ext cx="2100948" cy="2871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1400" b="1">
                <a:solidFill>
                  <a:schemeClr val="tx2"/>
                </a:solidFill>
                <a:latin typeface="+mj-lt"/>
              </a:defRPr>
            </a:lvl1pPr>
            <a:lvl2pPr marL="342891" indent="0">
              <a:buNone/>
              <a:defRPr sz="900"/>
            </a:lvl2pPr>
            <a:lvl3pPr marL="685783" indent="0">
              <a:buNone/>
              <a:defRPr sz="900"/>
            </a:lvl3pPr>
            <a:lvl4pPr marL="1028674" indent="0">
              <a:buNone/>
              <a:defRPr sz="900"/>
            </a:lvl4pPr>
            <a:lvl5pPr marL="1371566" indent="0"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10"/>
          <p:cNvSpPr>
            <a:spLocks noGrp="1"/>
          </p:cNvSpPr>
          <p:nvPr>
            <p:ph type="body" sz="quarter" idx="29"/>
          </p:nvPr>
        </p:nvSpPr>
        <p:spPr>
          <a:xfrm>
            <a:off x="1154589" y="5538969"/>
            <a:ext cx="2100952" cy="51669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1200" i="0">
                <a:solidFill>
                  <a:schemeClr val="tx2"/>
                </a:solidFill>
              </a:defRPr>
            </a:lvl1pPr>
            <a:lvl2pPr marL="342891" indent="0">
              <a:buNone/>
              <a:defRPr sz="900"/>
            </a:lvl2pPr>
            <a:lvl3pPr marL="685783" indent="0">
              <a:buNone/>
              <a:defRPr sz="900"/>
            </a:lvl3pPr>
            <a:lvl4pPr marL="1028674" indent="0">
              <a:buNone/>
              <a:defRPr sz="900"/>
            </a:lvl4pPr>
            <a:lvl5pPr marL="1371566" indent="0"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Picture Placeholder 2"/>
          <p:cNvSpPr>
            <a:spLocks noGrp="1"/>
          </p:cNvSpPr>
          <p:nvPr>
            <p:ph type="pic" idx="30"/>
          </p:nvPr>
        </p:nvSpPr>
        <p:spPr>
          <a:xfrm>
            <a:off x="4209947" y="3891894"/>
            <a:ext cx="1167148" cy="11671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0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2" name="Text Placeholder 10"/>
          <p:cNvSpPr>
            <a:spLocks noGrp="1"/>
          </p:cNvSpPr>
          <p:nvPr>
            <p:ph type="body" sz="quarter" idx="31"/>
          </p:nvPr>
        </p:nvSpPr>
        <p:spPr>
          <a:xfrm>
            <a:off x="3743047" y="5227930"/>
            <a:ext cx="2100948" cy="2871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1400" b="1">
                <a:solidFill>
                  <a:schemeClr val="tx2"/>
                </a:solidFill>
                <a:latin typeface="+mj-lt"/>
              </a:defRPr>
            </a:lvl1pPr>
            <a:lvl2pPr marL="342891" indent="0">
              <a:buNone/>
              <a:defRPr sz="900"/>
            </a:lvl2pPr>
            <a:lvl3pPr marL="685783" indent="0">
              <a:buNone/>
              <a:defRPr sz="900"/>
            </a:lvl3pPr>
            <a:lvl4pPr marL="1028674" indent="0">
              <a:buNone/>
              <a:defRPr sz="900"/>
            </a:lvl4pPr>
            <a:lvl5pPr marL="1371566" indent="0"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3" name="Text Placeholder 10"/>
          <p:cNvSpPr>
            <a:spLocks noGrp="1"/>
          </p:cNvSpPr>
          <p:nvPr>
            <p:ph type="body" sz="quarter" idx="32"/>
          </p:nvPr>
        </p:nvSpPr>
        <p:spPr>
          <a:xfrm>
            <a:off x="3743044" y="5538969"/>
            <a:ext cx="2100952" cy="51669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1200" i="0">
                <a:solidFill>
                  <a:schemeClr val="tx2"/>
                </a:solidFill>
              </a:defRPr>
            </a:lvl1pPr>
            <a:lvl2pPr marL="342891" indent="0">
              <a:buNone/>
              <a:defRPr sz="900"/>
            </a:lvl2pPr>
            <a:lvl3pPr marL="685783" indent="0">
              <a:buNone/>
              <a:defRPr sz="900"/>
            </a:lvl3pPr>
            <a:lvl4pPr marL="1028674" indent="0">
              <a:buNone/>
              <a:defRPr sz="900"/>
            </a:lvl4pPr>
            <a:lvl5pPr marL="1371566" indent="0"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4" name="Picture Placeholder 2"/>
          <p:cNvSpPr>
            <a:spLocks noGrp="1"/>
          </p:cNvSpPr>
          <p:nvPr>
            <p:ph type="pic" idx="33"/>
          </p:nvPr>
        </p:nvSpPr>
        <p:spPr>
          <a:xfrm>
            <a:off x="6798402" y="3891894"/>
            <a:ext cx="1167148" cy="11671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0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5" name="Text Placeholder 10"/>
          <p:cNvSpPr>
            <a:spLocks noGrp="1"/>
          </p:cNvSpPr>
          <p:nvPr>
            <p:ph type="body" sz="quarter" idx="34"/>
          </p:nvPr>
        </p:nvSpPr>
        <p:spPr>
          <a:xfrm>
            <a:off x="6331502" y="5227930"/>
            <a:ext cx="2100948" cy="2871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1400" b="1">
                <a:solidFill>
                  <a:schemeClr val="tx2"/>
                </a:solidFill>
                <a:latin typeface="+mj-lt"/>
              </a:defRPr>
            </a:lvl1pPr>
            <a:lvl2pPr marL="342891" indent="0">
              <a:buNone/>
              <a:defRPr sz="900"/>
            </a:lvl2pPr>
            <a:lvl3pPr marL="685783" indent="0">
              <a:buNone/>
              <a:defRPr sz="900"/>
            </a:lvl3pPr>
            <a:lvl4pPr marL="1028674" indent="0">
              <a:buNone/>
              <a:defRPr sz="900"/>
            </a:lvl4pPr>
            <a:lvl5pPr marL="1371566" indent="0"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6" name="Text Placeholder 10"/>
          <p:cNvSpPr>
            <a:spLocks noGrp="1"/>
          </p:cNvSpPr>
          <p:nvPr>
            <p:ph type="body" sz="quarter" idx="35"/>
          </p:nvPr>
        </p:nvSpPr>
        <p:spPr>
          <a:xfrm>
            <a:off x="6331499" y="5538969"/>
            <a:ext cx="2100952" cy="51669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1200" i="0">
                <a:solidFill>
                  <a:schemeClr val="tx2"/>
                </a:solidFill>
              </a:defRPr>
            </a:lvl1pPr>
            <a:lvl2pPr marL="342891" indent="0">
              <a:buNone/>
              <a:defRPr sz="900"/>
            </a:lvl2pPr>
            <a:lvl3pPr marL="685783" indent="0">
              <a:buNone/>
              <a:defRPr sz="900"/>
            </a:lvl3pPr>
            <a:lvl4pPr marL="1028674" indent="0">
              <a:buNone/>
              <a:defRPr sz="900"/>
            </a:lvl4pPr>
            <a:lvl5pPr marL="1371566" indent="0"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7" name="Picture Placeholder 2"/>
          <p:cNvSpPr>
            <a:spLocks noGrp="1"/>
          </p:cNvSpPr>
          <p:nvPr>
            <p:ph type="pic" idx="36"/>
          </p:nvPr>
        </p:nvSpPr>
        <p:spPr>
          <a:xfrm>
            <a:off x="9386857" y="3891894"/>
            <a:ext cx="1167148" cy="11671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0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8" name="Text Placeholder 10"/>
          <p:cNvSpPr>
            <a:spLocks noGrp="1"/>
          </p:cNvSpPr>
          <p:nvPr>
            <p:ph type="body" sz="quarter" idx="37"/>
          </p:nvPr>
        </p:nvSpPr>
        <p:spPr>
          <a:xfrm>
            <a:off x="8919957" y="5227930"/>
            <a:ext cx="2100948" cy="2871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1400" b="1">
                <a:solidFill>
                  <a:schemeClr val="tx2"/>
                </a:solidFill>
                <a:latin typeface="+mj-lt"/>
              </a:defRPr>
            </a:lvl1pPr>
            <a:lvl2pPr marL="342891" indent="0">
              <a:buNone/>
              <a:defRPr sz="900"/>
            </a:lvl2pPr>
            <a:lvl3pPr marL="685783" indent="0">
              <a:buNone/>
              <a:defRPr sz="900"/>
            </a:lvl3pPr>
            <a:lvl4pPr marL="1028674" indent="0">
              <a:buNone/>
              <a:defRPr sz="900"/>
            </a:lvl4pPr>
            <a:lvl5pPr marL="1371566" indent="0"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9" name="Text Placeholder 10"/>
          <p:cNvSpPr>
            <a:spLocks noGrp="1"/>
          </p:cNvSpPr>
          <p:nvPr>
            <p:ph type="body" sz="quarter" idx="38"/>
          </p:nvPr>
        </p:nvSpPr>
        <p:spPr>
          <a:xfrm>
            <a:off x="8919955" y="5538969"/>
            <a:ext cx="2100952" cy="51669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1200" i="0">
                <a:solidFill>
                  <a:schemeClr val="tx2"/>
                </a:solidFill>
              </a:defRPr>
            </a:lvl1pPr>
            <a:lvl2pPr marL="342891" indent="0">
              <a:buNone/>
              <a:defRPr sz="900"/>
            </a:lvl2pPr>
            <a:lvl3pPr marL="685783" indent="0">
              <a:buNone/>
              <a:defRPr sz="900"/>
            </a:lvl3pPr>
            <a:lvl4pPr marL="1028674" indent="0">
              <a:buNone/>
              <a:defRPr sz="900"/>
            </a:lvl4pPr>
            <a:lvl5pPr marL="1371566" indent="0"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058400" cy="63976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solidFill>
                  <a:srgbClr val="22578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10241114" y="6428597"/>
            <a:ext cx="1950886" cy="431784"/>
            <a:chOff x="10241114" y="6428597"/>
            <a:chExt cx="1950886" cy="431784"/>
          </a:xfrm>
        </p:grpSpPr>
        <p:sp>
          <p:nvSpPr>
            <p:cNvPr id="31" name="Rectangle 30"/>
            <p:cNvSpPr/>
            <p:nvPr/>
          </p:nvSpPr>
          <p:spPr>
            <a:xfrm>
              <a:off x="10241114" y="6428597"/>
              <a:ext cx="1950886" cy="431784"/>
            </a:xfrm>
            <a:prstGeom prst="rect">
              <a:avLst/>
            </a:prstGeom>
            <a:solidFill>
              <a:srgbClr val="22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5179" y="6515890"/>
              <a:ext cx="1487488" cy="27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58115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1"/>
            <a:ext cx="2441448" cy="2391263"/>
          </a:xfrm>
          <a:prstGeom prst="rect">
            <a:avLst/>
          </a:prstGeom>
          <a:solidFill>
            <a:srgbClr val="D9D9D9"/>
          </a:solidFill>
        </p:spPr>
        <p:txBody>
          <a:bodyPr/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441448" y="2391264"/>
            <a:ext cx="2441448" cy="2391263"/>
          </a:xfrm>
          <a:prstGeom prst="rect">
            <a:avLst/>
          </a:prstGeom>
          <a:solidFill>
            <a:srgbClr val="D9D9D9"/>
          </a:solidFill>
        </p:spPr>
        <p:txBody>
          <a:bodyPr/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882896" y="-1"/>
            <a:ext cx="2441448" cy="2391263"/>
          </a:xfrm>
          <a:prstGeom prst="rect">
            <a:avLst/>
          </a:prstGeom>
          <a:solidFill>
            <a:srgbClr val="D9D9D9"/>
          </a:solidFill>
        </p:spPr>
        <p:txBody>
          <a:bodyPr/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8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324344" y="2391264"/>
            <a:ext cx="2441448" cy="2391263"/>
          </a:xfrm>
          <a:prstGeom prst="rect">
            <a:avLst/>
          </a:prstGeom>
          <a:solidFill>
            <a:srgbClr val="D9D9D9"/>
          </a:solidFill>
        </p:spPr>
        <p:txBody>
          <a:bodyPr/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9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9765792" y="-1"/>
            <a:ext cx="2441448" cy="2391263"/>
          </a:xfrm>
          <a:prstGeom prst="rect">
            <a:avLst/>
          </a:prstGeom>
          <a:solidFill>
            <a:srgbClr val="D9D9D9"/>
          </a:solidFill>
        </p:spPr>
        <p:txBody>
          <a:bodyPr/>
          <a:lstStyle/>
          <a:p>
            <a:pPr lvl="0"/>
            <a:r>
              <a:rPr lang="en-US" noProof="0"/>
              <a:t>Click icon to add picture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0241114" y="6428597"/>
            <a:ext cx="1950886" cy="431784"/>
            <a:chOff x="10241114" y="6428597"/>
            <a:chExt cx="1950886" cy="431784"/>
          </a:xfrm>
        </p:grpSpPr>
        <p:sp>
          <p:nvSpPr>
            <p:cNvPr id="11" name="Rectangle 10"/>
            <p:cNvSpPr/>
            <p:nvPr/>
          </p:nvSpPr>
          <p:spPr>
            <a:xfrm>
              <a:off x="10241114" y="6428597"/>
              <a:ext cx="1950886" cy="431784"/>
            </a:xfrm>
            <a:prstGeom prst="rect">
              <a:avLst/>
            </a:prstGeom>
            <a:solidFill>
              <a:srgbClr val="22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5179" y="6515890"/>
              <a:ext cx="1487488" cy="27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62344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Elements Exte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2441448" cy="2286000"/>
          </a:xfrm>
          <a:prstGeom prst="rect">
            <a:avLst/>
          </a:prstGeom>
          <a:solidFill>
            <a:srgbClr val="D9D9D9"/>
          </a:solidFill>
        </p:spPr>
        <p:txBody>
          <a:bodyPr/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441448" y="2286000"/>
            <a:ext cx="2441448" cy="2286000"/>
          </a:xfrm>
          <a:prstGeom prst="rect">
            <a:avLst/>
          </a:prstGeom>
          <a:solidFill>
            <a:srgbClr val="D9D9D9"/>
          </a:solidFill>
        </p:spPr>
        <p:txBody>
          <a:bodyPr/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882896" y="0"/>
            <a:ext cx="2441448" cy="2286000"/>
          </a:xfrm>
          <a:prstGeom prst="rect">
            <a:avLst/>
          </a:prstGeom>
          <a:solidFill>
            <a:srgbClr val="D9D9D9"/>
          </a:solidFill>
        </p:spPr>
        <p:txBody>
          <a:bodyPr/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324344" y="2286000"/>
            <a:ext cx="2441448" cy="2286000"/>
          </a:xfrm>
          <a:prstGeom prst="rect">
            <a:avLst/>
          </a:prstGeom>
          <a:solidFill>
            <a:srgbClr val="D9D9D9"/>
          </a:solidFill>
        </p:spPr>
        <p:txBody>
          <a:bodyPr/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9765792" y="0"/>
            <a:ext cx="2441448" cy="2286000"/>
          </a:xfrm>
          <a:prstGeom prst="rect">
            <a:avLst/>
          </a:prstGeom>
          <a:solidFill>
            <a:srgbClr val="D9D9D9"/>
          </a:solidFill>
        </p:spPr>
        <p:txBody>
          <a:bodyPr/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0" y="4572000"/>
            <a:ext cx="2441448" cy="2286000"/>
          </a:xfrm>
          <a:prstGeom prst="rect">
            <a:avLst/>
          </a:prstGeom>
          <a:solidFill>
            <a:srgbClr val="D9D9D9"/>
          </a:solidFill>
        </p:spPr>
        <p:txBody>
          <a:bodyPr/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882896" y="4572000"/>
            <a:ext cx="2441448" cy="2286000"/>
          </a:xfrm>
          <a:prstGeom prst="rect">
            <a:avLst/>
          </a:prstGeom>
          <a:solidFill>
            <a:srgbClr val="D9D9D9"/>
          </a:solidFill>
        </p:spPr>
        <p:txBody>
          <a:bodyPr/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9765792" y="4572000"/>
            <a:ext cx="2441448" cy="2286000"/>
          </a:xfrm>
          <a:prstGeom prst="rect">
            <a:avLst/>
          </a:prstGeom>
          <a:solidFill>
            <a:srgbClr val="D9D9D9"/>
          </a:solidFill>
        </p:spPr>
        <p:txBody>
          <a:bodyPr/>
          <a:lstStyle/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19778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0584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070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</p:sldLayoutIdLst>
  <p:hf hdr="0" ftr="0" dt="0"/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3000" kern="1200">
          <a:solidFill>
            <a:srgbClr val="225787"/>
          </a:solidFill>
          <a:latin typeface="Calibri" panose="020F0502020204030204" pitchFamily="34" charset="0"/>
          <a:ea typeface="Roboto Medium" panose="02000000000000000000" pitchFamily="2" charset="0"/>
          <a:cs typeface="Roboto Medium" pitchFamily="2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225787"/>
          </a:solidFill>
          <a:latin typeface="Calibri" panose="020F0502020204030204" pitchFamily="34" charset="0"/>
          <a:ea typeface="Roboto Medium" pitchFamily="2" charset="0"/>
          <a:cs typeface="Roboto Medium" pitchFamily="2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225787"/>
          </a:solidFill>
          <a:latin typeface="Calibri" panose="020F0502020204030204" pitchFamily="34" charset="0"/>
          <a:ea typeface="Roboto Medium" pitchFamily="2" charset="0"/>
          <a:cs typeface="Roboto Medium" pitchFamily="2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225787"/>
          </a:solidFill>
          <a:latin typeface="Calibri" panose="020F0502020204030204" pitchFamily="34" charset="0"/>
          <a:ea typeface="Roboto Medium" pitchFamily="2" charset="0"/>
          <a:cs typeface="Roboto Medium" pitchFamily="2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225787"/>
          </a:solidFill>
          <a:latin typeface="Calibri" panose="020F0502020204030204" pitchFamily="34" charset="0"/>
          <a:ea typeface="Roboto Medium" pitchFamily="2" charset="0"/>
          <a:cs typeface="Roboto Medium" pitchFamily="2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225787"/>
          </a:solidFill>
          <a:latin typeface="Calibri" panose="020F0502020204030204" pitchFamily="34" charset="0"/>
          <a:ea typeface="Roboto Medium" pitchFamily="2" charset="0"/>
          <a:cs typeface="Roboto Medium" pitchFamily="2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225787"/>
          </a:solidFill>
          <a:latin typeface="Calibri" panose="020F0502020204030204" pitchFamily="34" charset="0"/>
          <a:ea typeface="Roboto Medium" pitchFamily="2" charset="0"/>
          <a:cs typeface="Roboto Medium" pitchFamily="2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225787"/>
          </a:solidFill>
          <a:latin typeface="Calibri" panose="020F0502020204030204" pitchFamily="34" charset="0"/>
          <a:ea typeface="Roboto Medium" pitchFamily="2" charset="0"/>
          <a:cs typeface="Roboto Medium" pitchFamily="2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225787"/>
          </a:solidFill>
          <a:latin typeface="Calibri" panose="020F0502020204030204" pitchFamily="34" charset="0"/>
          <a:ea typeface="Roboto Medium" pitchFamily="2" charset="0"/>
          <a:cs typeface="Roboto Medium" pitchFamily="2" charset="0"/>
        </a:defRPr>
      </a:lvl9pPr>
    </p:titleStyle>
    <p:bodyStyle>
      <a:lvl1pPr marL="227013" indent="-227013" algn="l" defTabSz="912813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lang="en-US" sz="2400" kern="1200" dirty="0">
          <a:solidFill>
            <a:srgbClr val="404040"/>
          </a:solidFill>
          <a:latin typeface="Calibri" panose="020F0502020204030204" pitchFamily="34" charset="0"/>
          <a:ea typeface="Roboto Light" panose="02000000000000000000" pitchFamily="2" charset="0"/>
          <a:cs typeface="Roboto Light" pitchFamily="2" charset="0"/>
        </a:defRPr>
      </a:lvl1pPr>
      <a:lvl2pPr marL="684213" indent="-227013" algn="l" defTabSz="912813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lang="en-US" sz="2000" kern="1200" dirty="0">
          <a:solidFill>
            <a:srgbClr val="404040"/>
          </a:solidFill>
          <a:latin typeface="Calibri" panose="020F0502020204030204" pitchFamily="34" charset="0"/>
          <a:ea typeface="Roboto Light" panose="02000000000000000000" pitchFamily="2" charset="0"/>
          <a:cs typeface="Roboto Light" pitchFamily="2" charset="0"/>
        </a:defRPr>
      </a:lvl2pPr>
      <a:lvl3pPr marL="1141413" indent="-227013" algn="l" defTabSz="912813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lang="en-US" kern="1200" dirty="0">
          <a:solidFill>
            <a:srgbClr val="404040"/>
          </a:solidFill>
          <a:latin typeface="Calibri" panose="020F0502020204030204" pitchFamily="34" charset="0"/>
          <a:ea typeface="Roboto Light" panose="02000000000000000000" pitchFamily="2" charset="0"/>
          <a:cs typeface="Roboto Light" pitchFamily="2" charset="0"/>
        </a:defRPr>
      </a:lvl3pPr>
      <a:lvl4pPr marL="1598613" indent="-227013" algn="l" defTabSz="912813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lang="en-US" sz="1600" kern="1200" dirty="0">
          <a:solidFill>
            <a:srgbClr val="404040"/>
          </a:solidFill>
          <a:latin typeface="Calibri" panose="020F0502020204030204" pitchFamily="34" charset="0"/>
          <a:ea typeface="Roboto Light" panose="02000000000000000000" pitchFamily="2" charset="0"/>
          <a:cs typeface="Roboto Light" pitchFamily="2" charset="0"/>
        </a:defRPr>
      </a:lvl4pPr>
      <a:lvl5pPr marL="2055813" indent="-227013" algn="l" defTabSz="912813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lang="en-US" sz="1600" kern="1200" dirty="0">
          <a:solidFill>
            <a:srgbClr val="404040"/>
          </a:solidFill>
          <a:latin typeface="Calibri" panose="020F0502020204030204" pitchFamily="34" charset="0"/>
          <a:ea typeface="Roboto Light" panose="02000000000000000000" pitchFamily="2" charset="0"/>
          <a:cs typeface="Roboto Light" pitchFamily="2" charset="0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8E9D76-5DF8-4011-BA71-70A2EBAAD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BADCAA-8327-4D88-9B67-73B34D4BC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0EB2B-DC1D-4B16-8BCF-14AB0F7071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61679-5BC5-4360-B143-976869D97655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F9216-9DD2-4BDA-A7A3-0FFCAD5499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68D41-BBC2-4C54-B15F-0F60345E70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1FE05-A265-48F0-91F7-4B9CFD7C4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23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729" r:id="rId2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dsummit.ca/" TargetMode="External"/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looking at the camera&#10;&#10;Description generated with high confidence">
            <a:extLst>
              <a:ext uri="{FF2B5EF4-FFF2-40B4-BE49-F238E27FC236}">
                <a16:creationId xmlns:a16="http://schemas.microsoft.com/office/drawing/2014/main" id="{05C5926F-D260-40DA-910E-26EB3B7A2A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4256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24"/>
          </p:nvPr>
        </p:nvSpPr>
        <p:spPr>
          <a:xfrm>
            <a:off x="260535" y="4422227"/>
            <a:ext cx="8977312" cy="62437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Passing the Torch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260535" y="5040740"/>
            <a:ext cx="8977312" cy="489439"/>
          </a:xfrm>
        </p:spPr>
        <p:txBody>
          <a:bodyPr/>
          <a:lstStyle/>
          <a:p>
            <a:r>
              <a:rPr lang="en-CA" dirty="0">
                <a:solidFill>
                  <a:schemeClr val="bg1"/>
                </a:solidFill>
              </a:rPr>
              <a:t>Enabling the Next Generation of IT Management Professionals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92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primate, animal, mammal, sitting&#10;&#10;Description generated with high confidence">
            <a:extLst>
              <a:ext uri="{FF2B5EF4-FFF2-40B4-BE49-F238E27FC236}">
                <a16:creationId xmlns:a16="http://schemas.microsoft.com/office/drawing/2014/main" id="{C9B48377-4864-40DA-8E2B-DABF5276AA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5" r="2550"/>
          <a:stretch/>
        </p:blipFill>
        <p:spPr>
          <a:xfrm>
            <a:off x="20" y="10"/>
            <a:ext cx="4639713" cy="685799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AF62386-70B1-4D67-A94A-4E3A710AC95B}"/>
              </a:ext>
            </a:extLst>
          </p:cNvPr>
          <p:cNvSpPr txBox="1">
            <a:spLocks/>
          </p:cNvSpPr>
          <p:nvPr/>
        </p:nvSpPr>
        <p:spPr>
          <a:xfrm>
            <a:off x="4976031" y="963877"/>
            <a:ext cx="6377769" cy="4930246"/>
          </a:xfrm>
        </p:spPr>
        <p:txBody>
          <a:bodyPr vert="horz" lIns="91440" tIns="45720" rIns="91440" bIns="45720" rtlCol="0" anchor="ctr">
            <a:normAutofit/>
          </a:bodyPr>
          <a:lstStyle>
            <a:lvl1pPr marL="227013" indent="-227013" algn="l" defTabSz="912813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2400" kern="1200" dirty="0">
                <a:solidFill>
                  <a:srgbClr val="404040"/>
                </a:solidFill>
                <a:latin typeface="Calibri" panose="020F0502020204030204" pitchFamily="34" charset="0"/>
                <a:ea typeface="Roboto Light" panose="02000000000000000000" pitchFamily="2" charset="0"/>
                <a:cs typeface="Roboto Light" pitchFamily="2" charset="0"/>
              </a:defRPr>
            </a:lvl1pPr>
            <a:lvl2pPr marL="684213" indent="-227013" algn="l" defTabSz="912813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2000" kern="1200" dirty="0">
                <a:solidFill>
                  <a:srgbClr val="404040"/>
                </a:solidFill>
                <a:latin typeface="Calibri" panose="020F0502020204030204" pitchFamily="34" charset="0"/>
                <a:ea typeface="Roboto Light" panose="02000000000000000000" pitchFamily="2" charset="0"/>
                <a:cs typeface="Roboto Light" pitchFamily="2" charset="0"/>
              </a:defRPr>
            </a:lvl2pPr>
            <a:lvl3pPr marL="1141413" indent="-227013" algn="l" defTabSz="912813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kern="1200" dirty="0">
                <a:solidFill>
                  <a:srgbClr val="404040"/>
                </a:solidFill>
                <a:latin typeface="Calibri" panose="020F0502020204030204" pitchFamily="34" charset="0"/>
                <a:ea typeface="Roboto Light" panose="02000000000000000000" pitchFamily="2" charset="0"/>
                <a:cs typeface="Roboto Light" pitchFamily="2" charset="0"/>
              </a:defRPr>
            </a:lvl3pPr>
            <a:lvl4pPr marL="1598613" indent="-227013" algn="l" defTabSz="912813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1600" kern="1200" dirty="0">
                <a:solidFill>
                  <a:srgbClr val="404040"/>
                </a:solidFill>
                <a:latin typeface="Calibri" panose="020F0502020204030204" pitchFamily="34" charset="0"/>
                <a:ea typeface="Roboto Light" panose="02000000000000000000" pitchFamily="2" charset="0"/>
                <a:cs typeface="Roboto Light" pitchFamily="2" charset="0"/>
              </a:defRPr>
            </a:lvl4pPr>
            <a:lvl5pPr marL="2055813" indent="-227013" algn="l" defTabSz="912813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1600" kern="1200" dirty="0">
                <a:solidFill>
                  <a:srgbClr val="404040"/>
                </a:solidFill>
                <a:latin typeface="Calibri" panose="020F0502020204030204" pitchFamily="34" charset="0"/>
                <a:ea typeface="Roboto Light" panose="02000000000000000000" pitchFamily="2" charset="0"/>
                <a:cs typeface="Roboto Light" pitchFamily="2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 defTabSz="914400">
              <a:defRPr/>
            </a:pPr>
            <a:endParaRPr lang="en-US" sz="2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48F92D-2A43-4DAA-B7E0-C90DAD41B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8815" y="-369870"/>
            <a:ext cx="6172200" cy="1828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Lessons Learned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75B8253-C42A-4388-90C1-F9C1EF860DE8}"/>
              </a:ext>
            </a:extLst>
          </p:cNvPr>
          <p:cNvSpPr txBox="1">
            <a:spLocks/>
          </p:cNvSpPr>
          <p:nvPr/>
        </p:nvSpPr>
        <p:spPr>
          <a:xfrm>
            <a:off x="5069940" y="1458930"/>
            <a:ext cx="6620158" cy="4722414"/>
          </a:xfr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7013" indent="-227013" algn="l" defTabSz="912813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2400" kern="1200" dirty="0">
                <a:solidFill>
                  <a:srgbClr val="404040"/>
                </a:solidFill>
                <a:latin typeface="Calibri" panose="020F0502020204030204" pitchFamily="34" charset="0"/>
                <a:ea typeface="Roboto Light" panose="02000000000000000000" pitchFamily="2" charset="0"/>
                <a:cs typeface="Roboto Light" pitchFamily="2" charset="0"/>
              </a:defRPr>
            </a:lvl1pPr>
            <a:lvl2pPr marL="684213" indent="-227013" algn="l" defTabSz="912813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2000" kern="1200" dirty="0">
                <a:solidFill>
                  <a:srgbClr val="404040"/>
                </a:solidFill>
                <a:latin typeface="Calibri" panose="020F0502020204030204" pitchFamily="34" charset="0"/>
                <a:ea typeface="Roboto Light" panose="02000000000000000000" pitchFamily="2" charset="0"/>
                <a:cs typeface="Roboto Light" pitchFamily="2" charset="0"/>
              </a:defRPr>
            </a:lvl2pPr>
            <a:lvl3pPr marL="1141413" indent="-227013" algn="l" defTabSz="912813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kern="1200" dirty="0">
                <a:solidFill>
                  <a:srgbClr val="404040"/>
                </a:solidFill>
                <a:latin typeface="Calibri" panose="020F0502020204030204" pitchFamily="34" charset="0"/>
                <a:ea typeface="Roboto Light" panose="02000000000000000000" pitchFamily="2" charset="0"/>
                <a:cs typeface="Roboto Light" pitchFamily="2" charset="0"/>
              </a:defRPr>
            </a:lvl3pPr>
            <a:lvl4pPr marL="1598613" indent="-227013" algn="l" defTabSz="912813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1600" kern="1200" dirty="0">
                <a:solidFill>
                  <a:srgbClr val="404040"/>
                </a:solidFill>
                <a:latin typeface="Calibri" panose="020F0502020204030204" pitchFamily="34" charset="0"/>
                <a:ea typeface="Roboto Light" panose="02000000000000000000" pitchFamily="2" charset="0"/>
                <a:cs typeface="Roboto Light" pitchFamily="2" charset="0"/>
              </a:defRPr>
            </a:lvl4pPr>
            <a:lvl5pPr marL="2055813" indent="-227013" algn="l" defTabSz="912813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1600" kern="1200" dirty="0">
                <a:solidFill>
                  <a:srgbClr val="404040"/>
                </a:solidFill>
                <a:latin typeface="Calibri" panose="020F0502020204030204" pitchFamily="34" charset="0"/>
                <a:ea typeface="Roboto Light" panose="02000000000000000000" pitchFamily="2" charset="0"/>
                <a:cs typeface="Roboto Light" pitchFamily="2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28600" defTabSz="914400"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Failing is OK</a:t>
            </a:r>
          </a:p>
          <a:p>
            <a:pPr marL="285750" indent="-228600" defTabSz="914400"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Success is good but fleeting</a:t>
            </a:r>
          </a:p>
          <a:p>
            <a:pPr marL="285750" indent="-228600" defTabSz="914400"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Enjoy the success of those you  mentor</a:t>
            </a:r>
          </a:p>
          <a:p>
            <a:pPr marL="285750" indent="-228600" defTabSz="914400"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Treat everyone with respect</a:t>
            </a:r>
          </a:p>
          <a:p>
            <a:pPr marL="285750" indent="-228600" defTabSz="914400"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Communicate effectively</a:t>
            </a:r>
          </a:p>
          <a:p>
            <a:pPr marL="285750" indent="-228600" defTabSz="914400"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 willing and capable of changing your mind</a:t>
            </a:r>
          </a:p>
          <a:p>
            <a:pPr marL="285750" indent="-228600" defTabSz="914400"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Convention was made to be tested, and broken if necessary</a:t>
            </a:r>
          </a:p>
          <a:p>
            <a:pPr marL="285750" indent="-228600" defTabSz="914400"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Managing relationships is everything, the rest is task work</a:t>
            </a:r>
          </a:p>
          <a:p>
            <a:pPr marL="285750" indent="-228600" defTabSz="914400"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are all flawed so become self aware</a:t>
            </a:r>
          </a:p>
          <a:p>
            <a:pPr marL="285750" indent="-228600" defTabSz="914400"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Seek out your inner Yoda</a:t>
            </a:r>
          </a:p>
          <a:p>
            <a:pPr indent="-228600" defTabSz="914400">
              <a:defRPr/>
            </a:pP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8944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248F92D-2A43-4DAA-B7E0-C90DAD41B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79" y="651049"/>
            <a:ext cx="3494362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Riding The Wave of IM/IT Evolution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AF62386-70B1-4D67-A94A-4E3A710AC95B}"/>
              </a:ext>
            </a:extLst>
          </p:cNvPr>
          <p:cNvSpPr txBox="1">
            <a:spLocks/>
          </p:cNvSpPr>
          <p:nvPr/>
        </p:nvSpPr>
        <p:spPr>
          <a:xfrm>
            <a:off x="4976031" y="963877"/>
            <a:ext cx="6377769" cy="4930246"/>
          </a:xfrm>
        </p:spPr>
        <p:txBody>
          <a:bodyPr vert="horz" lIns="91440" tIns="45720" rIns="91440" bIns="45720" rtlCol="0" anchor="ctr">
            <a:normAutofit/>
          </a:bodyPr>
          <a:lstStyle>
            <a:lvl1pPr marL="227013" indent="-227013" algn="l" defTabSz="912813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2400" kern="1200" dirty="0">
                <a:solidFill>
                  <a:srgbClr val="404040"/>
                </a:solidFill>
                <a:latin typeface="Calibri" panose="020F0502020204030204" pitchFamily="34" charset="0"/>
                <a:ea typeface="Roboto Light" panose="02000000000000000000" pitchFamily="2" charset="0"/>
                <a:cs typeface="Roboto Light" pitchFamily="2" charset="0"/>
              </a:defRPr>
            </a:lvl1pPr>
            <a:lvl2pPr marL="684213" indent="-227013" algn="l" defTabSz="912813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2000" kern="1200" dirty="0">
                <a:solidFill>
                  <a:srgbClr val="404040"/>
                </a:solidFill>
                <a:latin typeface="Calibri" panose="020F0502020204030204" pitchFamily="34" charset="0"/>
                <a:ea typeface="Roboto Light" panose="02000000000000000000" pitchFamily="2" charset="0"/>
                <a:cs typeface="Roboto Light" pitchFamily="2" charset="0"/>
              </a:defRPr>
            </a:lvl2pPr>
            <a:lvl3pPr marL="1141413" indent="-227013" algn="l" defTabSz="912813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kern="1200" dirty="0">
                <a:solidFill>
                  <a:srgbClr val="404040"/>
                </a:solidFill>
                <a:latin typeface="Calibri" panose="020F0502020204030204" pitchFamily="34" charset="0"/>
                <a:ea typeface="Roboto Light" panose="02000000000000000000" pitchFamily="2" charset="0"/>
                <a:cs typeface="Roboto Light" pitchFamily="2" charset="0"/>
              </a:defRPr>
            </a:lvl3pPr>
            <a:lvl4pPr marL="1598613" indent="-227013" algn="l" defTabSz="912813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1600" kern="1200" dirty="0">
                <a:solidFill>
                  <a:srgbClr val="404040"/>
                </a:solidFill>
                <a:latin typeface="Calibri" panose="020F0502020204030204" pitchFamily="34" charset="0"/>
                <a:ea typeface="Roboto Light" panose="02000000000000000000" pitchFamily="2" charset="0"/>
                <a:cs typeface="Roboto Light" pitchFamily="2" charset="0"/>
              </a:defRPr>
            </a:lvl4pPr>
            <a:lvl5pPr marL="2055813" indent="-227013" algn="l" defTabSz="912813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1600" kern="1200" dirty="0">
                <a:solidFill>
                  <a:srgbClr val="404040"/>
                </a:solidFill>
                <a:latin typeface="Calibri" panose="020F0502020204030204" pitchFamily="34" charset="0"/>
                <a:ea typeface="Roboto Light" panose="02000000000000000000" pitchFamily="2" charset="0"/>
                <a:cs typeface="Roboto Light" pitchFamily="2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 defTabSz="914400">
              <a:defRPr/>
            </a:pPr>
            <a:endParaRPr lang="en-US" sz="2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C14625-6253-4DA0-BEFD-FF9BE7BDBE95}"/>
              </a:ext>
            </a:extLst>
          </p:cNvPr>
          <p:cNvSpPr/>
          <p:nvPr/>
        </p:nvSpPr>
        <p:spPr>
          <a:xfrm>
            <a:off x="4976031" y="963877"/>
            <a:ext cx="658353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i="1" dirty="0">
                <a:latin typeface="Tahoma" charset="0"/>
                <a:ea typeface="Geneva" charset="0"/>
                <a:cs typeface="Tahoma" charset="0"/>
              </a:rPr>
              <a:t>Life should not be a journey to the grave with the intention of arriving safely in a pretty and well preserved body,  but rather to skid in broadside in a cloud of smoke, thoroughly used up, totally worn out and loudly proclaiming “What A Ride!”</a:t>
            </a:r>
          </a:p>
          <a:p>
            <a:pPr>
              <a:defRPr/>
            </a:pPr>
            <a:endParaRPr lang="en-US" sz="3200" i="1" dirty="0">
              <a:latin typeface="Tahoma" charset="0"/>
              <a:ea typeface="Geneva" charset="0"/>
              <a:cs typeface="Tahoma" charset="0"/>
            </a:endParaRPr>
          </a:p>
          <a:p>
            <a:pPr>
              <a:defRPr/>
            </a:pPr>
            <a:r>
              <a:rPr lang="en-US" sz="2400" i="1" dirty="0">
                <a:latin typeface="Tahoma" charset="0"/>
                <a:ea typeface="Geneva" charset="0"/>
                <a:cs typeface="Tahoma" charset="0"/>
              </a:rPr>
              <a:t>- Hunter S. Thompson</a:t>
            </a:r>
            <a:endParaRPr lang="en-US" sz="1400" i="1" dirty="0">
              <a:latin typeface="Tahoma" charset="0"/>
              <a:ea typeface="Genev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573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60C90A8-3EDC-4D4F-AB9B-0887B98DAAA7}"/>
              </a:ext>
            </a:extLst>
          </p:cNvPr>
          <p:cNvSpPr txBox="1">
            <a:spLocks/>
          </p:cNvSpPr>
          <p:nvPr/>
        </p:nvSpPr>
        <p:spPr>
          <a:xfrm>
            <a:off x="609600" y="1251284"/>
            <a:ext cx="9652451" cy="5226518"/>
          </a:xfrm>
          <a:prstGeom prst="rect">
            <a:avLst/>
          </a:prstGeom>
        </p:spPr>
        <p:txBody>
          <a:bodyPr>
            <a:normAutofit/>
          </a:bodyPr>
          <a:lstStyle>
            <a:lvl1pPr marL="227013" indent="-227013" algn="l" defTabSz="912813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2400" kern="1200" dirty="0">
                <a:solidFill>
                  <a:srgbClr val="404040"/>
                </a:solidFill>
                <a:latin typeface="Calibri" panose="020F0502020204030204" pitchFamily="34" charset="0"/>
                <a:ea typeface="Roboto Light" panose="02000000000000000000" pitchFamily="2" charset="0"/>
                <a:cs typeface="Roboto Light" pitchFamily="2" charset="0"/>
              </a:defRPr>
            </a:lvl1pPr>
            <a:lvl2pPr marL="684213" indent="-227013" algn="l" defTabSz="912813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2000" kern="1200" dirty="0">
                <a:solidFill>
                  <a:srgbClr val="404040"/>
                </a:solidFill>
                <a:latin typeface="Calibri" panose="020F0502020204030204" pitchFamily="34" charset="0"/>
                <a:ea typeface="Roboto Light" panose="02000000000000000000" pitchFamily="2" charset="0"/>
                <a:cs typeface="Roboto Light" pitchFamily="2" charset="0"/>
              </a:defRPr>
            </a:lvl2pPr>
            <a:lvl3pPr marL="1141413" indent="-227013" algn="l" defTabSz="912813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kern="1200" dirty="0">
                <a:solidFill>
                  <a:srgbClr val="404040"/>
                </a:solidFill>
                <a:latin typeface="Calibri" panose="020F0502020204030204" pitchFamily="34" charset="0"/>
                <a:ea typeface="Roboto Light" panose="02000000000000000000" pitchFamily="2" charset="0"/>
                <a:cs typeface="Roboto Light" pitchFamily="2" charset="0"/>
              </a:defRPr>
            </a:lvl3pPr>
            <a:lvl4pPr marL="1598613" indent="-227013" algn="l" defTabSz="912813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1600" kern="1200" dirty="0">
                <a:solidFill>
                  <a:srgbClr val="404040"/>
                </a:solidFill>
                <a:latin typeface="Calibri" panose="020F0502020204030204" pitchFamily="34" charset="0"/>
                <a:ea typeface="Roboto Light" panose="02000000000000000000" pitchFamily="2" charset="0"/>
                <a:cs typeface="Roboto Light" pitchFamily="2" charset="0"/>
              </a:defRPr>
            </a:lvl4pPr>
            <a:lvl5pPr marL="2055813" indent="-227013" algn="l" defTabSz="912813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1600" kern="1200" dirty="0">
                <a:solidFill>
                  <a:srgbClr val="404040"/>
                </a:solidFill>
                <a:latin typeface="Calibri" panose="020F0502020204030204" pitchFamily="34" charset="0"/>
                <a:ea typeface="Roboto Light" panose="02000000000000000000" pitchFamily="2" charset="0"/>
                <a:cs typeface="Roboto Light" pitchFamily="2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4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00B5BD2-FC38-4E33-9B35-ED63897ACC7B}"/>
              </a:ext>
            </a:extLst>
          </p:cNvPr>
          <p:cNvSpPr txBox="1">
            <a:spLocks/>
          </p:cNvSpPr>
          <p:nvPr/>
        </p:nvSpPr>
        <p:spPr>
          <a:xfrm>
            <a:off x="434379" y="651049"/>
            <a:ext cx="3494362" cy="4930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2578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>
                <a:solidFill>
                  <a:schemeClr val="accent1"/>
                </a:solidFill>
              </a:rPr>
              <a:t>Riding The Wave of IM/IT Evolution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26BE403-F224-456C-9073-26EFD494A729}"/>
              </a:ext>
            </a:extLst>
          </p:cNvPr>
          <p:cNvGrpSpPr/>
          <p:nvPr/>
        </p:nvGrpSpPr>
        <p:grpSpPr>
          <a:xfrm>
            <a:off x="5046654" y="787150"/>
            <a:ext cx="6205276" cy="2964945"/>
            <a:chOff x="5075530" y="1605691"/>
            <a:chExt cx="6205276" cy="296494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CA3CB41-C94A-4BF8-9523-6F8BBF51ADF5}"/>
                </a:ext>
              </a:extLst>
            </p:cNvPr>
            <p:cNvSpPr txBox="1"/>
            <p:nvPr/>
          </p:nvSpPr>
          <p:spPr>
            <a:xfrm>
              <a:off x="5075530" y="2192842"/>
              <a:ext cx="620527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200" dirty="0"/>
                <a:t>History Or Experience Doesn’t Matter Because Everything Is Different Now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3181AB0-945B-4DF9-9630-698B02BE5D1E}"/>
                </a:ext>
              </a:extLst>
            </p:cNvPr>
            <p:cNvSpPr txBox="1"/>
            <p:nvPr/>
          </p:nvSpPr>
          <p:spPr>
            <a:xfrm>
              <a:off x="5075530" y="1605691"/>
              <a:ext cx="28940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1"/>
                  </a:solidFill>
                  <a:latin typeface="+mj-lt"/>
                  <a:ea typeface="+mj-ea"/>
                  <a:cs typeface="+mj-cs"/>
                </a:rPr>
                <a:t>Some Misconceptions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246EA52-AB1A-4EB5-AEFF-F3B194009D96}"/>
                </a:ext>
              </a:extLst>
            </p:cNvPr>
            <p:cNvSpPr txBox="1"/>
            <p:nvPr/>
          </p:nvSpPr>
          <p:spPr>
            <a:xfrm>
              <a:off x="5075530" y="3124086"/>
              <a:ext cx="620527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200" dirty="0"/>
                <a:t>Everything Is  New</a:t>
              </a:r>
              <a:br>
                <a:rPr lang="en-US" sz="2200" dirty="0"/>
              </a:br>
              <a:endParaRPr lang="en-US" sz="22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200" dirty="0"/>
                <a:t>Everything Is The Same Old Thing With A New Set Of Clothes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FCF08A6-9B33-4D30-BB59-854D6EF924E4}"/>
              </a:ext>
            </a:extLst>
          </p:cNvPr>
          <p:cNvGrpSpPr/>
          <p:nvPr/>
        </p:nvGrpSpPr>
        <p:grpSpPr>
          <a:xfrm>
            <a:off x="4990026" y="3995900"/>
            <a:ext cx="6205276" cy="2298254"/>
            <a:chOff x="5075530" y="4144997"/>
            <a:chExt cx="6205276" cy="229825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B0F6B60-6883-4C58-B78C-FE4AFD3AD6EE}"/>
                </a:ext>
              </a:extLst>
            </p:cNvPr>
            <p:cNvSpPr txBox="1"/>
            <p:nvPr/>
          </p:nvSpPr>
          <p:spPr>
            <a:xfrm>
              <a:off x="5075530" y="4888909"/>
              <a:ext cx="620527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200" dirty="0"/>
                <a:t>We Live On The Horns Of  Dilemma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8A58BDE-9C43-44DC-B889-C906E0ADCE15}"/>
                </a:ext>
              </a:extLst>
            </p:cNvPr>
            <p:cNvSpPr txBox="1"/>
            <p:nvPr/>
          </p:nvSpPr>
          <p:spPr>
            <a:xfrm>
              <a:off x="5075530" y="5673810"/>
              <a:ext cx="620527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200" dirty="0"/>
                <a:t>We Have To Adapt to Change When We Are The Change Agents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0353C3B-F415-4BC5-828E-B2654C768B0E}"/>
                </a:ext>
              </a:extLst>
            </p:cNvPr>
            <p:cNvSpPr txBox="1"/>
            <p:nvPr/>
          </p:nvSpPr>
          <p:spPr>
            <a:xfrm>
              <a:off x="5075530" y="4144997"/>
              <a:ext cx="1977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1"/>
                  </a:solidFill>
                  <a:latin typeface="+mj-lt"/>
                  <a:ea typeface="+mj-ea"/>
                  <a:cs typeface="+mj-cs"/>
                </a:rPr>
                <a:t>Some Realities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747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635" y="676470"/>
            <a:ext cx="3494362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 dirty="0">
                <a:solidFill>
                  <a:schemeClr val="accent1"/>
                </a:solidFill>
              </a:rPr>
              <a:t>Riding The Wave of IM/IT Evolution</a:t>
            </a:r>
            <a:br>
              <a:rPr lang="en-US" sz="4000" dirty="0">
                <a:solidFill>
                  <a:schemeClr val="accent1"/>
                </a:solidFill>
              </a:rPr>
            </a:br>
            <a:br>
              <a:rPr lang="en-US" sz="4000" dirty="0">
                <a:solidFill>
                  <a:schemeClr val="accent1"/>
                </a:solidFill>
              </a:rPr>
            </a:br>
            <a:r>
              <a:rPr lang="en-US" sz="4000" dirty="0">
                <a:solidFill>
                  <a:schemeClr val="accent1"/>
                </a:solidFill>
              </a:rPr>
              <a:t> Adapting to Change When You are The Change Agent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AB8773-6B0B-4770-8C21-43F65FD66317}"/>
              </a:ext>
            </a:extLst>
          </p:cNvPr>
          <p:cNvSpPr txBox="1"/>
          <p:nvPr/>
        </p:nvSpPr>
        <p:spPr>
          <a:xfrm>
            <a:off x="4976031" y="4628034"/>
            <a:ext cx="52516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Tahoma" charset="0"/>
                <a:cs typeface="Tahoma" charset="0"/>
              </a:rPr>
              <a:t>Pervasive and Evolving Technology</a:t>
            </a:r>
          </a:p>
          <a:p>
            <a:endParaRPr lang="en-US" sz="2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878707-5E24-4D10-A1F9-E8D09A1C645C}"/>
              </a:ext>
            </a:extLst>
          </p:cNvPr>
          <p:cNvSpPr txBox="1"/>
          <p:nvPr/>
        </p:nvSpPr>
        <p:spPr>
          <a:xfrm>
            <a:off x="4976031" y="3821771"/>
            <a:ext cx="20029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Tahoma" charset="0"/>
                <a:cs typeface="Tahoma" charset="0"/>
              </a:rPr>
              <a:t>Diversity</a:t>
            </a:r>
          </a:p>
          <a:p>
            <a:endParaRPr lang="en-US" sz="2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5140BE-B2B3-4B4A-B50F-FCF0BB003E68}"/>
              </a:ext>
            </a:extLst>
          </p:cNvPr>
          <p:cNvSpPr txBox="1"/>
          <p:nvPr/>
        </p:nvSpPr>
        <p:spPr>
          <a:xfrm>
            <a:off x="4976031" y="3015508"/>
            <a:ext cx="38397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Tahoma" charset="0"/>
                <a:cs typeface="Tahoma" charset="0"/>
              </a:rPr>
              <a:t>Generational Alignment</a:t>
            </a:r>
          </a:p>
          <a:p>
            <a:endParaRPr lang="en-US" sz="2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65B0DE-D6F1-4A45-A6D0-8F7327F92DB5}"/>
              </a:ext>
            </a:extLst>
          </p:cNvPr>
          <p:cNvSpPr txBox="1"/>
          <p:nvPr/>
        </p:nvSpPr>
        <p:spPr>
          <a:xfrm>
            <a:off x="4976031" y="2209245"/>
            <a:ext cx="34097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Tahoma" charset="0"/>
                <a:cs typeface="Tahoma" charset="0"/>
              </a:rPr>
              <a:t>Changes in Lifestyle</a:t>
            </a:r>
          </a:p>
          <a:p>
            <a:endParaRPr lang="en-US" sz="2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39039E-8FF1-4C02-89D8-44B53AED7293}"/>
              </a:ext>
            </a:extLst>
          </p:cNvPr>
          <p:cNvSpPr txBox="1"/>
          <p:nvPr/>
        </p:nvSpPr>
        <p:spPr>
          <a:xfrm>
            <a:off x="4976031" y="1402982"/>
            <a:ext cx="58067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Tahoma" charset="0"/>
                <a:cs typeface="Tahoma" charset="0"/>
              </a:rPr>
              <a:t>Impact Of Communications Technology</a:t>
            </a:r>
          </a:p>
          <a:p>
            <a:endParaRPr lang="en-US" sz="2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1DCC96-274A-4F94-AB09-88AB05BC0A6E}"/>
              </a:ext>
            </a:extLst>
          </p:cNvPr>
          <p:cNvSpPr txBox="1"/>
          <p:nvPr/>
        </p:nvSpPr>
        <p:spPr>
          <a:xfrm>
            <a:off x="5421417" y="5455018"/>
            <a:ext cx="54735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ahoma" charset="0"/>
                <a:ea typeface="Geneva" charset="0"/>
                <a:cs typeface="Tahoma" charset="0"/>
              </a:rPr>
              <a:t>Perceived Erosion of Our Value Systems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40849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7" grpId="0"/>
      <p:bldP spid="19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112ACB2-EF66-4BF0-A4E3-84F1D7B4F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Riding The Wave of IM/IT Evolution</a:t>
            </a:r>
            <a:br>
              <a:rPr lang="en-US" dirty="0">
                <a:solidFill>
                  <a:schemeClr val="accent1"/>
                </a:solidFill>
              </a:rPr>
            </a:br>
            <a:br>
              <a:rPr lang="en-US" dirty="0">
                <a:solidFill>
                  <a:schemeClr val="accent1"/>
                </a:solidFill>
              </a:rPr>
            </a:b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 Adapting to Change When You are The Change Agent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51A415-B57A-4BA8-BCD0-3318C3CCC858}"/>
              </a:ext>
            </a:extLst>
          </p:cNvPr>
          <p:cNvSpPr txBox="1"/>
          <p:nvPr/>
        </p:nvSpPr>
        <p:spPr>
          <a:xfrm>
            <a:off x="4923307" y="1807778"/>
            <a:ext cx="36118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ahoma" charset="0"/>
                <a:ea typeface="Geneva" charset="0"/>
                <a:cs typeface="Tahoma" charset="0"/>
              </a:rPr>
              <a:t>A Rapid Rate of 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BC7D22-985D-427E-A611-A2060456EB6B}"/>
              </a:ext>
            </a:extLst>
          </p:cNvPr>
          <p:cNvSpPr txBox="1"/>
          <p:nvPr/>
        </p:nvSpPr>
        <p:spPr>
          <a:xfrm>
            <a:off x="4923307" y="2451989"/>
            <a:ext cx="67494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ahoma" charset="0"/>
                <a:ea typeface="Geneva" charset="0"/>
                <a:cs typeface="Tahoma" charset="0"/>
              </a:rPr>
              <a:t>Educational and Skill Rebirth and Redundancy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1BFE3C-522A-41C1-8D69-2C5E7D589F13}"/>
              </a:ext>
            </a:extLst>
          </p:cNvPr>
          <p:cNvSpPr txBox="1"/>
          <p:nvPr/>
        </p:nvSpPr>
        <p:spPr>
          <a:xfrm>
            <a:off x="4923307" y="3096200"/>
            <a:ext cx="65844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ahoma" charset="0"/>
                <a:ea typeface="Geneva" charset="0"/>
                <a:cs typeface="Tahoma" charset="0"/>
              </a:rPr>
              <a:t>Balancing Fundamentals with New Skill Demands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C0BD37-417A-4824-B855-9A1B3A04B436}"/>
              </a:ext>
            </a:extLst>
          </p:cNvPr>
          <p:cNvSpPr txBox="1"/>
          <p:nvPr/>
        </p:nvSpPr>
        <p:spPr>
          <a:xfrm>
            <a:off x="4923307" y="4384622"/>
            <a:ext cx="525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0BCBFF-6A40-4A97-9BCD-703C234690B1}"/>
              </a:ext>
            </a:extLst>
          </p:cNvPr>
          <p:cNvSpPr txBox="1"/>
          <p:nvPr/>
        </p:nvSpPr>
        <p:spPr>
          <a:xfrm>
            <a:off x="4923307" y="3740411"/>
            <a:ext cx="49551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ahoma" charset="0"/>
                <a:ea typeface="Geneva" charset="0"/>
                <a:cs typeface="Tahoma" charset="0"/>
              </a:rPr>
              <a:t>Not Losing Sight of What Matters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AB4BA6-DCF6-4E97-80D0-3DD07F25307D}"/>
              </a:ext>
            </a:extLst>
          </p:cNvPr>
          <p:cNvSpPr txBox="1"/>
          <p:nvPr/>
        </p:nvSpPr>
        <p:spPr>
          <a:xfrm>
            <a:off x="4923307" y="4448297"/>
            <a:ext cx="6141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ahoma" charset="0"/>
                <a:ea typeface="Geneva" charset="0"/>
                <a:cs typeface="Tahoma" charset="0"/>
              </a:rPr>
              <a:t>Knowing What to Keep – What to Discard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A902D4-AF01-4ABE-9610-5C478FB29F53}"/>
              </a:ext>
            </a:extLst>
          </p:cNvPr>
          <p:cNvSpPr txBox="1"/>
          <p:nvPr/>
        </p:nvSpPr>
        <p:spPr>
          <a:xfrm flipH="1">
            <a:off x="4923307" y="5156183"/>
            <a:ext cx="57614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ahoma" charset="0"/>
                <a:ea typeface="Geneva" charset="0"/>
                <a:cs typeface="Tahoma" charset="0"/>
              </a:rPr>
              <a:t>Stress Created by the Steep Decline in Our Own or Others Value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E15BA7-93A7-4E27-B5E1-96936304B46A}"/>
              </a:ext>
            </a:extLst>
          </p:cNvPr>
          <p:cNvSpPr txBox="1"/>
          <p:nvPr/>
        </p:nvSpPr>
        <p:spPr>
          <a:xfrm>
            <a:off x="6520188" y="586856"/>
            <a:ext cx="32934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ahoma" charset="0"/>
                <a:ea typeface="Geneva" charset="0"/>
                <a:cs typeface="Tahoma" charset="0"/>
              </a:rPr>
              <a:t>Accept and Manage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6485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60C90A8-3EDC-4D4F-AB9B-0887B98DAAA7}"/>
              </a:ext>
            </a:extLst>
          </p:cNvPr>
          <p:cNvSpPr txBox="1">
            <a:spLocks/>
          </p:cNvSpPr>
          <p:nvPr/>
        </p:nvSpPr>
        <p:spPr>
          <a:xfrm>
            <a:off x="609600" y="1251284"/>
            <a:ext cx="9652451" cy="5226518"/>
          </a:xfrm>
          <a:prstGeom prst="rect">
            <a:avLst/>
          </a:prstGeom>
        </p:spPr>
        <p:txBody>
          <a:bodyPr>
            <a:normAutofit/>
          </a:bodyPr>
          <a:lstStyle>
            <a:lvl1pPr marL="227013" indent="-227013" algn="l" defTabSz="912813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2400" kern="1200" dirty="0">
                <a:solidFill>
                  <a:srgbClr val="404040"/>
                </a:solidFill>
                <a:latin typeface="Calibri" panose="020F0502020204030204" pitchFamily="34" charset="0"/>
                <a:ea typeface="Roboto Light" panose="02000000000000000000" pitchFamily="2" charset="0"/>
                <a:cs typeface="Roboto Light" pitchFamily="2" charset="0"/>
              </a:defRPr>
            </a:lvl1pPr>
            <a:lvl2pPr marL="684213" indent="-227013" algn="l" defTabSz="912813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2000" kern="1200" dirty="0">
                <a:solidFill>
                  <a:srgbClr val="404040"/>
                </a:solidFill>
                <a:latin typeface="Calibri" panose="020F0502020204030204" pitchFamily="34" charset="0"/>
                <a:ea typeface="Roboto Light" panose="02000000000000000000" pitchFamily="2" charset="0"/>
                <a:cs typeface="Roboto Light" pitchFamily="2" charset="0"/>
              </a:defRPr>
            </a:lvl2pPr>
            <a:lvl3pPr marL="1141413" indent="-227013" algn="l" defTabSz="912813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kern="1200" dirty="0">
                <a:solidFill>
                  <a:srgbClr val="404040"/>
                </a:solidFill>
                <a:latin typeface="Calibri" panose="020F0502020204030204" pitchFamily="34" charset="0"/>
                <a:ea typeface="Roboto Light" panose="02000000000000000000" pitchFamily="2" charset="0"/>
                <a:cs typeface="Roboto Light" pitchFamily="2" charset="0"/>
              </a:defRPr>
            </a:lvl3pPr>
            <a:lvl4pPr marL="1598613" indent="-227013" algn="l" defTabSz="912813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1600" kern="1200" dirty="0">
                <a:solidFill>
                  <a:srgbClr val="404040"/>
                </a:solidFill>
                <a:latin typeface="Calibri" panose="020F0502020204030204" pitchFamily="34" charset="0"/>
                <a:ea typeface="Roboto Light" panose="02000000000000000000" pitchFamily="2" charset="0"/>
                <a:cs typeface="Roboto Light" pitchFamily="2" charset="0"/>
              </a:defRPr>
            </a:lvl4pPr>
            <a:lvl5pPr marL="2055813" indent="-227013" algn="l" defTabSz="912813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1600" kern="1200" dirty="0">
                <a:solidFill>
                  <a:srgbClr val="404040"/>
                </a:solidFill>
                <a:latin typeface="Calibri" panose="020F0502020204030204" pitchFamily="34" charset="0"/>
                <a:ea typeface="Roboto Light" panose="02000000000000000000" pitchFamily="2" charset="0"/>
                <a:cs typeface="Roboto Light" pitchFamily="2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Thoughts on Experience:</a:t>
            </a:r>
            <a:br>
              <a:rPr lang="en-US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endParaRPr lang="en-US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600A45-C7AD-451E-99AC-2A1A4440007E}"/>
              </a:ext>
            </a:extLst>
          </p:cNvPr>
          <p:cNvSpPr txBox="1"/>
          <p:nvPr/>
        </p:nvSpPr>
        <p:spPr>
          <a:xfrm>
            <a:off x="5323463" y="441435"/>
            <a:ext cx="57153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Time Does Not Necessarily Equal Experience</a:t>
            </a:r>
          </a:p>
          <a:p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69E4E6-A740-4767-AD2B-C996250A185F}"/>
              </a:ext>
            </a:extLst>
          </p:cNvPr>
          <p:cNvSpPr txBox="1"/>
          <p:nvPr/>
        </p:nvSpPr>
        <p:spPr>
          <a:xfrm>
            <a:off x="5323463" y="1196056"/>
            <a:ext cx="28813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 All Owe Someone</a:t>
            </a:r>
          </a:p>
          <a:p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A85377-A9D9-4343-9906-2A0C37D33FA7}"/>
              </a:ext>
            </a:extLst>
          </p:cNvPr>
          <p:cNvSpPr txBox="1"/>
          <p:nvPr/>
        </p:nvSpPr>
        <p:spPr>
          <a:xfrm>
            <a:off x="5323463" y="1950677"/>
            <a:ext cx="53014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Bad Experience Can Be  Good Experience</a:t>
            </a:r>
          </a:p>
          <a:p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340847-3814-4ACF-A658-945492E3C17A}"/>
              </a:ext>
            </a:extLst>
          </p:cNvPr>
          <p:cNvSpPr txBox="1"/>
          <p:nvPr/>
        </p:nvSpPr>
        <p:spPr>
          <a:xfrm>
            <a:off x="5323463" y="2705298"/>
            <a:ext cx="49359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Not All Experience is Good Experience</a:t>
            </a:r>
          </a:p>
          <a:p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9BAE0A-DC01-472B-97D8-E1A858950CC4}"/>
              </a:ext>
            </a:extLst>
          </p:cNvPr>
          <p:cNvSpPr txBox="1"/>
          <p:nvPr/>
        </p:nvSpPr>
        <p:spPr>
          <a:xfrm>
            <a:off x="5323463" y="3459919"/>
            <a:ext cx="51539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Revisit, Re-examine, Seek Out the Gems</a:t>
            </a:r>
          </a:p>
          <a:p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BDBB10-1075-4D1E-9C9D-A46DCC34F2B2}"/>
              </a:ext>
            </a:extLst>
          </p:cNvPr>
          <p:cNvSpPr txBox="1"/>
          <p:nvPr/>
        </p:nvSpPr>
        <p:spPr>
          <a:xfrm>
            <a:off x="5323463" y="4202677"/>
            <a:ext cx="4764959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28600">
              <a:defRPr/>
            </a:pPr>
            <a:r>
              <a:rPr lang="en-US" sz="2400" dirty="0"/>
              <a:t>Experience That Matters is based on</a:t>
            </a:r>
          </a:p>
          <a:p>
            <a:pPr marL="857250" lvl="1" indent="-34290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Wisdom</a:t>
            </a:r>
          </a:p>
          <a:p>
            <a:pPr marL="857250" lvl="1" indent="-34290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Honest Retrospective</a:t>
            </a:r>
          </a:p>
          <a:p>
            <a:pPr marL="857250" lvl="1" indent="-34290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Evolution of Maturity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46D000-53FD-41D2-BE13-652432933855}"/>
              </a:ext>
            </a:extLst>
          </p:cNvPr>
          <p:cNvSpPr txBox="1"/>
          <p:nvPr/>
        </p:nvSpPr>
        <p:spPr>
          <a:xfrm>
            <a:off x="5323463" y="6040154"/>
            <a:ext cx="33698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Self Awareness Matters! 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61450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person&#10;&#10;Description generated with high confidence">
            <a:extLst>
              <a:ext uri="{FF2B5EF4-FFF2-40B4-BE49-F238E27FC236}">
                <a16:creationId xmlns:a16="http://schemas.microsoft.com/office/drawing/2014/main" id="{34262511-708B-4301-967F-E48B2F068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13" y="707949"/>
            <a:ext cx="9966254" cy="558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05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Becoming </a:t>
            </a:r>
            <a:br>
              <a:rPr lang="en-US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Self Aware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32D6E7-1BC1-41AB-9B2E-5F5198476A7A}"/>
              </a:ext>
            </a:extLst>
          </p:cNvPr>
          <p:cNvSpPr txBox="1">
            <a:spLocks/>
          </p:cNvSpPr>
          <p:nvPr/>
        </p:nvSpPr>
        <p:spPr>
          <a:xfrm>
            <a:off x="4976031" y="251607"/>
            <a:ext cx="6377769" cy="4930246"/>
          </a:xfrm>
        </p:spPr>
        <p:txBody>
          <a:bodyPr vert="horz" lIns="91440" tIns="45720" rIns="91440" bIns="45720" rtlCol="0" anchor="ctr">
            <a:normAutofit/>
          </a:bodyPr>
          <a:lstStyle>
            <a:lvl1pPr marL="227013" indent="-227013" algn="l" defTabSz="912813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2400" kern="1200" dirty="0">
                <a:solidFill>
                  <a:srgbClr val="404040"/>
                </a:solidFill>
                <a:latin typeface="Calibri" panose="020F0502020204030204" pitchFamily="34" charset="0"/>
                <a:ea typeface="Roboto Light" panose="02000000000000000000" pitchFamily="2" charset="0"/>
                <a:cs typeface="Roboto Light" pitchFamily="2" charset="0"/>
              </a:defRPr>
            </a:lvl1pPr>
            <a:lvl2pPr marL="684213" indent="-227013" algn="l" defTabSz="912813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2000" kern="1200" dirty="0">
                <a:solidFill>
                  <a:srgbClr val="404040"/>
                </a:solidFill>
                <a:latin typeface="Calibri" panose="020F0502020204030204" pitchFamily="34" charset="0"/>
                <a:ea typeface="Roboto Light" panose="02000000000000000000" pitchFamily="2" charset="0"/>
                <a:cs typeface="Roboto Light" pitchFamily="2" charset="0"/>
              </a:defRPr>
            </a:lvl2pPr>
            <a:lvl3pPr marL="1141413" indent="-227013" algn="l" defTabSz="912813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kern="1200" dirty="0">
                <a:solidFill>
                  <a:srgbClr val="404040"/>
                </a:solidFill>
                <a:latin typeface="Calibri" panose="020F0502020204030204" pitchFamily="34" charset="0"/>
                <a:ea typeface="Roboto Light" panose="02000000000000000000" pitchFamily="2" charset="0"/>
                <a:cs typeface="Roboto Light" pitchFamily="2" charset="0"/>
              </a:defRPr>
            </a:lvl3pPr>
            <a:lvl4pPr marL="1598613" indent="-227013" algn="l" defTabSz="912813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1600" kern="1200" dirty="0">
                <a:solidFill>
                  <a:srgbClr val="404040"/>
                </a:solidFill>
                <a:latin typeface="Calibri" panose="020F0502020204030204" pitchFamily="34" charset="0"/>
                <a:ea typeface="Roboto Light" panose="02000000000000000000" pitchFamily="2" charset="0"/>
                <a:cs typeface="Roboto Light" pitchFamily="2" charset="0"/>
              </a:defRPr>
            </a:lvl4pPr>
            <a:lvl5pPr marL="2055813" indent="-227013" algn="l" defTabSz="912813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1600" kern="1200" dirty="0">
                <a:solidFill>
                  <a:srgbClr val="404040"/>
                </a:solidFill>
                <a:latin typeface="Calibri" panose="020F0502020204030204" pitchFamily="34" charset="0"/>
                <a:ea typeface="Roboto Light" panose="02000000000000000000" pitchFamily="2" charset="0"/>
                <a:cs typeface="Roboto Light" pitchFamily="2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defTabSz="914400">
              <a:buNone/>
              <a:defRPr/>
            </a:pPr>
            <a:b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b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defTabSz="914400">
              <a:defRPr/>
            </a:pP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A person in a suit and tie&#10;&#10;Description generated with very high confidence">
            <a:extLst>
              <a:ext uri="{FF2B5EF4-FFF2-40B4-BE49-F238E27FC236}">
                <a16:creationId xmlns:a16="http://schemas.microsoft.com/office/drawing/2014/main" id="{B9E49247-4836-45CA-8E37-83D10E3801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203" y="1447537"/>
            <a:ext cx="3945312" cy="396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906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latin typeface="Calibri" panose="020F0502020204030204" pitchFamily="34" charset="0"/>
              </a:rPr>
              <a:t>Smartest Guy In The Room Until I Wasn’t!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7DA4FE-D421-4D9E-B34C-44D5DFFB97E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52443" y="862862"/>
            <a:ext cx="3783009" cy="48187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9644DB-D522-4891-809A-12E515F4986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059406" y="811322"/>
            <a:ext cx="3631597" cy="48702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616AF0-60A5-4C4D-9A69-7FC395A1DF1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7814957" y="811322"/>
            <a:ext cx="3950550" cy="52510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03E5455-5582-4147-B5BE-98394B60E6FE}"/>
              </a:ext>
            </a:extLst>
          </p:cNvPr>
          <p:cNvSpPr/>
          <p:nvPr/>
        </p:nvSpPr>
        <p:spPr>
          <a:xfrm>
            <a:off x="1710267" y="2032000"/>
            <a:ext cx="1621366" cy="270933"/>
          </a:xfrm>
          <a:prstGeom prst="roundRect">
            <a:avLst/>
          </a:prstGeom>
          <a:solidFill>
            <a:srgbClr val="FFFF0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85DB4E1-C9B3-4B60-B0A8-20CB7925395D}"/>
              </a:ext>
            </a:extLst>
          </p:cNvPr>
          <p:cNvSpPr/>
          <p:nvPr/>
        </p:nvSpPr>
        <p:spPr>
          <a:xfrm>
            <a:off x="5422900" y="1413933"/>
            <a:ext cx="1270000" cy="173567"/>
          </a:xfrm>
          <a:prstGeom prst="roundRect">
            <a:avLst/>
          </a:prstGeom>
          <a:solidFill>
            <a:srgbClr val="FFFF0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BF33930-DF0B-4A74-9F35-33854E72640D}"/>
              </a:ext>
            </a:extLst>
          </p:cNvPr>
          <p:cNvSpPr/>
          <p:nvPr/>
        </p:nvSpPr>
        <p:spPr>
          <a:xfrm>
            <a:off x="9890874" y="1902237"/>
            <a:ext cx="1249935" cy="259526"/>
          </a:xfrm>
          <a:prstGeom prst="roundRect">
            <a:avLst/>
          </a:prstGeom>
          <a:solidFill>
            <a:srgbClr val="FFFF0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4FE9878-C7CC-4C35-AFF7-0B4E8C7BAD46}"/>
              </a:ext>
            </a:extLst>
          </p:cNvPr>
          <p:cNvSpPr/>
          <p:nvPr/>
        </p:nvSpPr>
        <p:spPr>
          <a:xfrm>
            <a:off x="1862667" y="4191000"/>
            <a:ext cx="1621366" cy="488950"/>
          </a:xfrm>
          <a:prstGeom prst="roundRect">
            <a:avLst/>
          </a:prstGeom>
          <a:solidFill>
            <a:srgbClr val="FFFF0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371329B-E3FA-4E92-8943-6B5507F560F0}"/>
              </a:ext>
            </a:extLst>
          </p:cNvPr>
          <p:cNvSpPr/>
          <p:nvPr/>
        </p:nvSpPr>
        <p:spPr>
          <a:xfrm>
            <a:off x="5552017" y="3835400"/>
            <a:ext cx="1621366" cy="355600"/>
          </a:xfrm>
          <a:prstGeom prst="roundRect">
            <a:avLst/>
          </a:prstGeom>
          <a:solidFill>
            <a:srgbClr val="FFFF0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63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Becoming </a:t>
            </a:r>
            <a:br>
              <a:rPr lang="en-US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Self Aware</a:t>
            </a:r>
          </a:p>
        </p:txBody>
      </p:sp>
      <p:pic>
        <p:nvPicPr>
          <p:cNvPr id="7" name="Picture 6" descr="A picture containing cup, coffee, vessel, mug&#10;&#10;Description generated with very high confidence">
            <a:extLst>
              <a:ext uri="{FF2B5EF4-FFF2-40B4-BE49-F238E27FC236}">
                <a16:creationId xmlns:a16="http://schemas.microsoft.com/office/drawing/2014/main" id="{6C9F9693-08F5-4B24-B9B8-B7C0C91B7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983" y="1285875"/>
            <a:ext cx="3914069" cy="391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512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in the snow&#10;&#10;Description generated with high confidence">
            <a:extLst>
              <a:ext uri="{FF2B5EF4-FFF2-40B4-BE49-F238E27FC236}">
                <a16:creationId xmlns:a16="http://schemas.microsoft.com/office/drawing/2014/main" id="{6D929CB2-DCFB-4C63-9A24-C329EF08D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095" y="707858"/>
            <a:ext cx="8707655" cy="544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0337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Becoming </a:t>
            </a:r>
            <a:br>
              <a:rPr lang="en-US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Self Aware:</a:t>
            </a:r>
            <a:br>
              <a:rPr lang="en-US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br>
              <a:rPr lang="en-US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Lessons Learned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32D6E7-1BC1-41AB-9B2E-5F5198476A7A}"/>
              </a:ext>
            </a:extLst>
          </p:cNvPr>
          <p:cNvSpPr txBox="1">
            <a:spLocks/>
          </p:cNvSpPr>
          <p:nvPr/>
        </p:nvSpPr>
        <p:spPr>
          <a:xfrm>
            <a:off x="4976032" y="963877"/>
            <a:ext cx="5257030" cy="4930246"/>
          </a:xfr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7013" indent="-227013" algn="l" defTabSz="912813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2400" kern="1200" dirty="0">
                <a:solidFill>
                  <a:srgbClr val="404040"/>
                </a:solidFill>
                <a:latin typeface="Calibri" panose="020F0502020204030204" pitchFamily="34" charset="0"/>
                <a:ea typeface="Roboto Light" panose="02000000000000000000" pitchFamily="2" charset="0"/>
                <a:cs typeface="Roboto Light" pitchFamily="2" charset="0"/>
              </a:defRPr>
            </a:lvl1pPr>
            <a:lvl2pPr marL="684213" indent="-227013" algn="l" defTabSz="912813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2000" kern="1200" dirty="0">
                <a:solidFill>
                  <a:srgbClr val="404040"/>
                </a:solidFill>
                <a:latin typeface="Calibri" panose="020F0502020204030204" pitchFamily="34" charset="0"/>
                <a:ea typeface="Roboto Light" panose="02000000000000000000" pitchFamily="2" charset="0"/>
                <a:cs typeface="Roboto Light" pitchFamily="2" charset="0"/>
              </a:defRPr>
            </a:lvl2pPr>
            <a:lvl3pPr marL="1141413" indent="-227013" algn="l" defTabSz="912813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kern="1200" dirty="0">
                <a:solidFill>
                  <a:srgbClr val="404040"/>
                </a:solidFill>
                <a:latin typeface="Calibri" panose="020F0502020204030204" pitchFamily="34" charset="0"/>
                <a:ea typeface="Roboto Light" panose="02000000000000000000" pitchFamily="2" charset="0"/>
                <a:cs typeface="Roboto Light" pitchFamily="2" charset="0"/>
              </a:defRPr>
            </a:lvl3pPr>
            <a:lvl4pPr marL="1598613" indent="-227013" algn="l" defTabSz="912813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1600" kern="1200" dirty="0">
                <a:solidFill>
                  <a:srgbClr val="404040"/>
                </a:solidFill>
                <a:latin typeface="Calibri" panose="020F0502020204030204" pitchFamily="34" charset="0"/>
                <a:ea typeface="Roboto Light" panose="02000000000000000000" pitchFamily="2" charset="0"/>
                <a:cs typeface="Roboto Light" pitchFamily="2" charset="0"/>
              </a:defRPr>
            </a:lvl4pPr>
            <a:lvl5pPr marL="2055813" indent="-227013" algn="l" defTabSz="912813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1600" kern="1200" dirty="0">
                <a:solidFill>
                  <a:srgbClr val="404040"/>
                </a:solidFill>
                <a:latin typeface="Calibri" panose="020F0502020204030204" pitchFamily="34" charset="0"/>
                <a:ea typeface="Roboto Light" panose="02000000000000000000" pitchFamily="2" charset="0"/>
                <a:cs typeface="Roboto Light" pitchFamily="2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br>
              <a:rPr lang="en-US" sz="2800" dirty="0">
                <a:latin typeface="Tahoma" charset="0"/>
                <a:ea typeface="Geneva" charset="0"/>
                <a:cs typeface="Tahoma" charset="0"/>
              </a:rPr>
            </a:br>
            <a:endParaRPr lang="en-US" sz="2800" dirty="0">
              <a:latin typeface="Tahoma" charset="0"/>
              <a:ea typeface="Geneva" charset="0"/>
              <a:cs typeface="Tahoma" charset="0"/>
            </a:endParaRPr>
          </a:p>
          <a:p>
            <a:pPr marL="285750" indent="-285750">
              <a:defRPr/>
            </a:pPr>
            <a:r>
              <a:rPr lang="en-US" sz="2800" dirty="0">
                <a:latin typeface="Tahoma" charset="0"/>
                <a:ea typeface="Geneva" charset="0"/>
                <a:cs typeface="Tahoma" charset="0"/>
              </a:rPr>
              <a:t>Being Smart or Right Wasn’t That Important</a:t>
            </a:r>
            <a:br>
              <a:rPr lang="en-US" sz="2800" dirty="0">
                <a:latin typeface="Tahoma" charset="0"/>
                <a:ea typeface="Geneva" charset="0"/>
                <a:cs typeface="Tahoma" charset="0"/>
              </a:rPr>
            </a:br>
            <a:endParaRPr lang="en-US" sz="2800" dirty="0">
              <a:latin typeface="Tahoma" charset="0"/>
              <a:ea typeface="Geneva" charset="0"/>
              <a:cs typeface="Tahoma" charset="0"/>
            </a:endParaRPr>
          </a:p>
          <a:p>
            <a:pPr marL="285750" indent="-285750">
              <a:defRPr/>
            </a:pPr>
            <a:r>
              <a:rPr lang="en-US" sz="2800" dirty="0">
                <a:latin typeface="Tahoma" charset="0"/>
                <a:ea typeface="Geneva" charset="0"/>
                <a:cs typeface="Tahoma" charset="0"/>
              </a:rPr>
              <a:t>Understand How You Are Perceived From the Other Side of the Desk</a:t>
            </a:r>
            <a:br>
              <a:rPr lang="en-US" sz="2800" dirty="0">
                <a:latin typeface="Tahoma" charset="0"/>
                <a:ea typeface="Geneva" charset="0"/>
                <a:cs typeface="Tahoma" charset="0"/>
              </a:rPr>
            </a:br>
            <a:endParaRPr lang="en-US" sz="2800" dirty="0">
              <a:latin typeface="Tahoma" charset="0"/>
              <a:ea typeface="Geneva" charset="0"/>
              <a:cs typeface="Tahoma" charset="0"/>
            </a:endParaRPr>
          </a:p>
          <a:p>
            <a:pPr marL="285750" indent="-285750">
              <a:defRPr/>
            </a:pPr>
            <a:r>
              <a:rPr lang="en-US" sz="2800" dirty="0">
                <a:latin typeface="Tahoma" charset="0"/>
                <a:ea typeface="Geneva" charset="0"/>
                <a:cs typeface="Tahoma" charset="0"/>
              </a:rPr>
              <a:t>Recognize When Behaviour Is An Impediment</a:t>
            </a:r>
          </a:p>
          <a:p>
            <a:pPr marL="0" indent="0">
              <a:buNone/>
              <a:defRPr/>
            </a:pPr>
            <a:endParaRPr lang="en-US" sz="1800" dirty="0">
              <a:latin typeface="Tahoma" charset="0"/>
              <a:ea typeface="Geneva" charset="0"/>
              <a:cs typeface="Tahoma" charset="0"/>
            </a:endParaRPr>
          </a:p>
          <a:p>
            <a:pPr>
              <a:defRPr/>
            </a:pPr>
            <a:r>
              <a:rPr lang="en-US" sz="2800" dirty="0">
                <a:latin typeface="Tahoma" charset="0"/>
                <a:cs typeface="Tahoma" charset="0"/>
              </a:rPr>
              <a:t>Recognize the Line Between Confidence and Arrogance– its pretty thin!</a:t>
            </a:r>
          </a:p>
          <a:p>
            <a:pPr marL="742950" lvl="1" indent="-285750">
              <a:defRPr/>
            </a:pPr>
            <a:endParaRPr lang="en-US" sz="2400" dirty="0">
              <a:latin typeface="Tahoma" charset="0"/>
              <a:ea typeface="Geneva" charset="0"/>
              <a:cs typeface="Tahoma" charset="0"/>
            </a:endParaRPr>
          </a:p>
          <a:p>
            <a:pPr marL="57150" indent="0" defTabSz="914400">
              <a:buNone/>
              <a:defRPr/>
            </a:pPr>
            <a:b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defTabSz="914400">
              <a:defRPr/>
            </a:pP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3490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Becoming </a:t>
            </a:r>
            <a:br>
              <a:rPr lang="en-US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Self Aware:</a:t>
            </a:r>
            <a:br>
              <a:rPr lang="en-US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br>
              <a:rPr lang="en-US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It’s A Process!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6ED297-D406-43A0-890F-B9D99AAAE159}"/>
              </a:ext>
            </a:extLst>
          </p:cNvPr>
          <p:cNvSpPr txBox="1"/>
          <p:nvPr/>
        </p:nvSpPr>
        <p:spPr>
          <a:xfrm>
            <a:off x="5236144" y="1280160"/>
            <a:ext cx="64200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ahoma" charset="0"/>
                <a:ea typeface="Geneva" charset="0"/>
                <a:cs typeface="Tahoma" charset="0"/>
              </a:rPr>
              <a:t>First: Understand Your Strengths and Accept your Weaknesses</a:t>
            </a:r>
          </a:p>
          <a:p>
            <a:endParaRPr lang="en-US" sz="2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A4D961-3879-46C8-B9D6-F568AAB0C0C3}"/>
              </a:ext>
            </a:extLst>
          </p:cNvPr>
          <p:cNvSpPr txBox="1"/>
          <p:nvPr/>
        </p:nvSpPr>
        <p:spPr>
          <a:xfrm>
            <a:off x="5236143" y="2719972"/>
            <a:ext cx="61986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ahoma" charset="0"/>
                <a:ea typeface="Geneva" charset="0"/>
                <a:cs typeface="Tahoma" charset="0"/>
              </a:rPr>
              <a:t>Second: Understand  Your Behaviours</a:t>
            </a:r>
          </a:p>
          <a:p>
            <a:endParaRPr lang="en-US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2632D5-0411-4189-B026-C0F938C7FFDA}"/>
              </a:ext>
            </a:extLst>
          </p:cNvPr>
          <p:cNvSpPr txBox="1"/>
          <p:nvPr/>
        </p:nvSpPr>
        <p:spPr>
          <a:xfrm>
            <a:off x="5236144" y="3821229"/>
            <a:ext cx="55373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ahoma" charset="0"/>
                <a:ea typeface="Geneva" charset="0"/>
                <a:cs typeface="Tahoma" charset="0"/>
              </a:rPr>
              <a:t>Third: Develop The Ability to Change Your Behaviours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937340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685800" fontAlgn="base">
              <a:spcBef>
                <a:spcPts val="750"/>
              </a:spcBef>
              <a:spcAft>
                <a:spcPct val="0"/>
              </a:spcAft>
            </a:pPr>
            <a:r>
              <a:rPr lang="en-US" dirty="0">
                <a:solidFill>
                  <a:schemeClr val="accent1"/>
                </a:solidFill>
              </a:rPr>
              <a:t>What Is Our Professional and Moral Responsibility to Enable the Next Generation?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32D6E7-1BC1-41AB-9B2E-5F5198476A7A}"/>
              </a:ext>
            </a:extLst>
          </p:cNvPr>
          <p:cNvSpPr txBox="1">
            <a:spLocks/>
          </p:cNvSpPr>
          <p:nvPr/>
        </p:nvSpPr>
        <p:spPr>
          <a:xfrm>
            <a:off x="4976032" y="963877"/>
            <a:ext cx="5257030" cy="4930246"/>
          </a:xfrm>
        </p:spPr>
        <p:txBody>
          <a:bodyPr vert="horz" lIns="91440" tIns="45720" rIns="91440" bIns="45720" rtlCol="0" anchor="ctr">
            <a:normAutofit/>
          </a:bodyPr>
          <a:lstStyle>
            <a:lvl1pPr marL="227013" indent="-227013" algn="l" defTabSz="912813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2400" kern="1200" dirty="0">
                <a:solidFill>
                  <a:srgbClr val="404040"/>
                </a:solidFill>
                <a:latin typeface="Calibri" panose="020F0502020204030204" pitchFamily="34" charset="0"/>
                <a:ea typeface="Roboto Light" panose="02000000000000000000" pitchFamily="2" charset="0"/>
                <a:cs typeface="Roboto Light" pitchFamily="2" charset="0"/>
              </a:defRPr>
            </a:lvl1pPr>
            <a:lvl2pPr marL="684213" indent="-227013" algn="l" defTabSz="912813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2000" kern="1200" dirty="0">
                <a:solidFill>
                  <a:srgbClr val="404040"/>
                </a:solidFill>
                <a:latin typeface="Calibri" panose="020F0502020204030204" pitchFamily="34" charset="0"/>
                <a:ea typeface="Roboto Light" panose="02000000000000000000" pitchFamily="2" charset="0"/>
                <a:cs typeface="Roboto Light" pitchFamily="2" charset="0"/>
              </a:defRPr>
            </a:lvl2pPr>
            <a:lvl3pPr marL="1141413" indent="-227013" algn="l" defTabSz="912813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kern="1200" dirty="0">
                <a:solidFill>
                  <a:srgbClr val="404040"/>
                </a:solidFill>
                <a:latin typeface="Calibri" panose="020F0502020204030204" pitchFamily="34" charset="0"/>
                <a:ea typeface="Roboto Light" panose="02000000000000000000" pitchFamily="2" charset="0"/>
                <a:cs typeface="Roboto Light" pitchFamily="2" charset="0"/>
              </a:defRPr>
            </a:lvl3pPr>
            <a:lvl4pPr marL="1598613" indent="-227013" algn="l" defTabSz="912813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1600" kern="1200" dirty="0">
                <a:solidFill>
                  <a:srgbClr val="404040"/>
                </a:solidFill>
                <a:latin typeface="Calibri" panose="020F0502020204030204" pitchFamily="34" charset="0"/>
                <a:ea typeface="Roboto Light" panose="02000000000000000000" pitchFamily="2" charset="0"/>
                <a:cs typeface="Roboto Light" pitchFamily="2" charset="0"/>
              </a:defRPr>
            </a:lvl4pPr>
            <a:lvl5pPr marL="2055813" indent="-227013" algn="l" defTabSz="912813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1600" kern="1200" dirty="0">
                <a:solidFill>
                  <a:srgbClr val="404040"/>
                </a:solidFill>
                <a:latin typeface="Calibri" panose="020F0502020204030204" pitchFamily="34" charset="0"/>
                <a:ea typeface="Roboto Light" panose="02000000000000000000" pitchFamily="2" charset="0"/>
                <a:cs typeface="Roboto Light" pitchFamily="2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br>
              <a:rPr lang="en-US" sz="2800" dirty="0">
                <a:latin typeface="Tahoma" charset="0"/>
                <a:ea typeface="Geneva" charset="0"/>
                <a:cs typeface="Tahoma" charset="0"/>
              </a:rPr>
            </a:br>
            <a:endParaRPr lang="en-US" sz="2800" dirty="0">
              <a:latin typeface="Tahoma" charset="0"/>
              <a:ea typeface="Geneva" charset="0"/>
              <a:cs typeface="Tahoma" charset="0"/>
            </a:endParaRPr>
          </a:p>
          <a:p>
            <a:pPr marL="0" indent="0" algn="ctr">
              <a:buNone/>
              <a:defRPr/>
            </a:pPr>
            <a:r>
              <a:rPr lang="en-US" sz="6600" dirty="0">
                <a:latin typeface="Tahoma" charset="0"/>
                <a:cs typeface="Tahoma" charset="0"/>
              </a:rPr>
              <a:t>Give Back</a:t>
            </a:r>
            <a:endParaRPr lang="en-US" sz="6600" dirty="0">
              <a:latin typeface="Tahoma" charset="0"/>
              <a:ea typeface="Geneva" charset="0"/>
              <a:cs typeface="Tahoma" charset="0"/>
            </a:endParaRPr>
          </a:p>
          <a:p>
            <a:pPr indent="-228600" defTabSz="914400">
              <a:defRPr/>
            </a:pP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548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685800" fontAlgn="base">
              <a:spcBef>
                <a:spcPts val="750"/>
              </a:spcBef>
              <a:spcAft>
                <a:spcPct val="0"/>
              </a:spcAft>
            </a:pPr>
            <a:r>
              <a:rPr lang="en-US" dirty="0">
                <a:solidFill>
                  <a:schemeClr val="accent1"/>
                </a:solidFill>
              </a:rPr>
              <a:t>Professional and Moral Responsibility to Enable the Next Generation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3F524F-E6D5-4207-980E-70FEB97CB4E4}"/>
              </a:ext>
            </a:extLst>
          </p:cNvPr>
          <p:cNvSpPr txBox="1"/>
          <p:nvPr/>
        </p:nvSpPr>
        <p:spPr>
          <a:xfrm>
            <a:off x="5611528" y="1240876"/>
            <a:ext cx="20947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ahoma" charset="0"/>
                <a:ea typeface="Geneva" charset="0"/>
                <a:cs typeface="Tahoma" charset="0"/>
              </a:rPr>
              <a:t>Do No Harm</a:t>
            </a:r>
            <a:endParaRPr lang="en-US" sz="2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11959D-07C8-4E5A-A7F1-B43926CEE31E}"/>
              </a:ext>
            </a:extLst>
          </p:cNvPr>
          <p:cNvSpPr txBox="1"/>
          <p:nvPr/>
        </p:nvSpPr>
        <p:spPr>
          <a:xfrm>
            <a:off x="5611528" y="1948463"/>
            <a:ext cx="62589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ahoma" charset="0"/>
                <a:ea typeface="Geneva" charset="0"/>
                <a:cs typeface="Tahoma" charset="0"/>
              </a:rPr>
              <a:t>Be Transparent, Objective and Willing to Change Your Mind</a:t>
            </a:r>
            <a:endParaRPr lang="en-US" sz="2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FCA2F3-C378-4ECA-B5D4-A237C63B609F}"/>
              </a:ext>
            </a:extLst>
          </p:cNvPr>
          <p:cNvSpPr txBox="1"/>
          <p:nvPr/>
        </p:nvSpPr>
        <p:spPr>
          <a:xfrm flipH="1">
            <a:off x="5611527" y="2896675"/>
            <a:ext cx="53035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ahoma" charset="0"/>
                <a:ea typeface="Geneva" charset="0"/>
                <a:cs typeface="Tahoma" charset="0"/>
              </a:rPr>
              <a:t>Provide Learning Opportunities</a:t>
            </a:r>
            <a:endParaRPr lang="en-US" sz="2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A038E3-77B0-4AAC-B005-71148D057DA9}"/>
              </a:ext>
            </a:extLst>
          </p:cNvPr>
          <p:cNvSpPr txBox="1"/>
          <p:nvPr/>
        </p:nvSpPr>
        <p:spPr>
          <a:xfrm>
            <a:off x="5611528" y="3604262"/>
            <a:ext cx="60278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ahoma" charset="0"/>
                <a:ea typeface="Geneva" charset="0"/>
                <a:cs typeface="Tahoma" charset="0"/>
              </a:rPr>
              <a:t>Honestly Acknowledge Success and Failure</a:t>
            </a:r>
            <a:endParaRPr lang="en-US" sz="2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78B643-B7D7-4A75-BE0C-DEA3B2C0C98A}"/>
              </a:ext>
            </a:extLst>
          </p:cNvPr>
          <p:cNvSpPr txBox="1"/>
          <p:nvPr/>
        </p:nvSpPr>
        <p:spPr>
          <a:xfrm>
            <a:off x="5611528" y="4311849"/>
            <a:ext cx="22152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ahoma" charset="0"/>
                <a:ea typeface="Geneva" charset="0"/>
                <a:cs typeface="Tahoma" charset="0"/>
              </a:rPr>
              <a:t>Pay Attention</a:t>
            </a:r>
            <a:endParaRPr lang="en-US" sz="2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342549-B1BA-4B89-B872-AA2582041913}"/>
              </a:ext>
            </a:extLst>
          </p:cNvPr>
          <p:cNvSpPr txBox="1"/>
          <p:nvPr/>
        </p:nvSpPr>
        <p:spPr>
          <a:xfrm>
            <a:off x="5611528" y="5019436"/>
            <a:ext cx="39993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ahoma" charset="0"/>
                <a:ea typeface="Geneva" charset="0"/>
                <a:cs typeface="Tahoma" charset="0"/>
              </a:rPr>
              <a:t>Calibrate your Choke Chain</a:t>
            </a:r>
            <a:endParaRPr lang="en-US" sz="2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16917B-A4AD-4378-A700-B173AB79CE37}"/>
              </a:ext>
            </a:extLst>
          </p:cNvPr>
          <p:cNvSpPr txBox="1"/>
          <p:nvPr/>
        </p:nvSpPr>
        <p:spPr>
          <a:xfrm>
            <a:off x="5611528" y="5727025"/>
            <a:ext cx="57219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ahoma" charset="0"/>
                <a:ea typeface="Geneva" charset="0"/>
                <a:cs typeface="Tahoma" charset="0"/>
              </a:rPr>
              <a:t>Own The Accountability of Giving Advice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754846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10" grpId="0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522" y="963877"/>
            <a:ext cx="3494362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685800" fontAlgn="base">
              <a:spcBef>
                <a:spcPts val="750"/>
              </a:spcBef>
              <a:spcAft>
                <a:spcPct val="0"/>
              </a:spcAft>
            </a:pPr>
            <a:r>
              <a:rPr lang="en-US" dirty="0">
                <a:solidFill>
                  <a:schemeClr val="accent1"/>
                </a:solidFill>
              </a:rPr>
              <a:t>Some Personal Inspirations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F8B509-6583-475C-8F86-9A350A08ED5D}"/>
              </a:ext>
            </a:extLst>
          </p:cNvPr>
          <p:cNvSpPr txBox="1"/>
          <p:nvPr/>
        </p:nvSpPr>
        <p:spPr>
          <a:xfrm>
            <a:off x="5582653" y="963877"/>
            <a:ext cx="58619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Tahoma" charset="0"/>
                <a:ea typeface="Geneva" charset="0"/>
                <a:cs typeface="Tahoma" charset="0"/>
              </a:rPr>
              <a:t>Everyday People Who Demonstrate Humility, Reasonableness, Wisdom And Deliberate Thinking</a:t>
            </a:r>
            <a:endParaRPr lang="en-US" sz="2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984246-A59F-40A1-8811-30AC17E16262}"/>
              </a:ext>
            </a:extLst>
          </p:cNvPr>
          <p:cNvSpPr txBox="1"/>
          <p:nvPr/>
        </p:nvSpPr>
        <p:spPr>
          <a:xfrm>
            <a:off x="5582653" y="2438909"/>
            <a:ext cx="58619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Tahoma" charset="0"/>
                <a:ea typeface="Geneva" charset="0"/>
                <a:cs typeface="Tahoma" charset="0"/>
              </a:rPr>
              <a:t>Watching Others – Learn by Example and Observation</a:t>
            </a:r>
            <a:endParaRPr lang="en-US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5973D4-CFAC-4FF1-A6D5-AA75DB7344C4}"/>
              </a:ext>
            </a:extLst>
          </p:cNvPr>
          <p:cNvSpPr txBox="1"/>
          <p:nvPr/>
        </p:nvSpPr>
        <p:spPr>
          <a:xfrm>
            <a:off x="5582653" y="3575386"/>
            <a:ext cx="5298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Tahoma" charset="0"/>
                <a:ea typeface="Geneva" charset="0"/>
                <a:cs typeface="Tahoma" charset="0"/>
              </a:rPr>
              <a:t>Accepting Encouragement</a:t>
            </a:r>
            <a:endParaRPr lang="en-US" sz="2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62CA15-FCC3-41D3-9AAF-BF24F82086FA}"/>
              </a:ext>
            </a:extLst>
          </p:cNvPr>
          <p:cNvSpPr txBox="1"/>
          <p:nvPr/>
        </p:nvSpPr>
        <p:spPr>
          <a:xfrm>
            <a:off x="5582653" y="4373309"/>
            <a:ext cx="48195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Tahoma" charset="0"/>
                <a:ea typeface="Geneva" charset="0"/>
                <a:cs typeface="Tahoma" charset="0"/>
              </a:rPr>
              <a:t>Acknowledging Your Good Fortune</a:t>
            </a:r>
            <a:endParaRPr lang="en-US" sz="2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C3B51D-3024-45DC-81CA-9653802676FB}"/>
              </a:ext>
            </a:extLst>
          </p:cNvPr>
          <p:cNvSpPr txBox="1"/>
          <p:nvPr/>
        </p:nvSpPr>
        <p:spPr>
          <a:xfrm>
            <a:off x="5582653" y="5171231"/>
            <a:ext cx="59965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Tahoma" charset="0"/>
                <a:ea typeface="Geneva" charset="0"/>
                <a:cs typeface="Tahoma" charset="0"/>
              </a:rPr>
              <a:t>Take Inspiration From  The Models Of Your Time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916942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522" y="963877"/>
            <a:ext cx="3494362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685800" fontAlgn="base">
              <a:spcBef>
                <a:spcPts val="750"/>
              </a:spcBef>
              <a:spcAft>
                <a:spcPct val="0"/>
              </a:spcAft>
            </a:pPr>
            <a:r>
              <a:rPr lang="en-US" dirty="0">
                <a:solidFill>
                  <a:schemeClr val="accent1"/>
                </a:solidFill>
              </a:rPr>
              <a:t>Some Personal Inspirations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F8B509-6583-475C-8F86-9A350A08ED5D}"/>
              </a:ext>
            </a:extLst>
          </p:cNvPr>
          <p:cNvSpPr txBox="1"/>
          <p:nvPr/>
        </p:nvSpPr>
        <p:spPr>
          <a:xfrm>
            <a:off x="5727032" y="1453415"/>
            <a:ext cx="5861992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latin typeface="Tahoma" charset="0"/>
                <a:ea typeface="Geneva" charset="0"/>
                <a:cs typeface="Tahoma" charset="0"/>
              </a:rPr>
              <a:t>“We Choose to Go To The Moon and Do These Other Things, Not Because they are Easy But Because They Are Hard”</a:t>
            </a:r>
          </a:p>
          <a:p>
            <a:pPr lvl="1">
              <a:defRPr/>
            </a:pPr>
            <a:r>
              <a:rPr lang="en-US" sz="1100" dirty="0">
                <a:latin typeface="Tahoma" charset="0"/>
                <a:ea typeface="Geneva" charset="0"/>
                <a:cs typeface="Tahoma" charset="0"/>
              </a:rPr>
              <a:t>John F. Kennedy Jan 1961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984246-A59F-40A1-8811-30AC17E16262}"/>
              </a:ext>
            </a:extLst>
          </p:cNvPr>
          <p:cNvSpPr txBox="1"/>
          <p:nvPr/>
        </p:nvSpPr>
        <p:spPr>
          <a:xfrm>
            <a:off x="5643775" y="3001469"/>
            <a:ext cx="2457724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dirty="0">
                <a:latin typeface="Tahoma" charset="0"/>
                <a:ea typeface="Geneva" charset="0"/>
                <a:cs typeface="Tahoma" charset="0"/>
              </a:rPr>
              <a:t>“Just Watch Me”</a:t>
            </a:r>
          </a:p>
          <a:p>
            <a:pPr lvl="1">
              <a:defRPr/>
            </a:pPr>
            <a:r>
              <a:rPr lang="en-US" sz="1100" dirty="0">
                <a:latin typeface="Tahoma" charset="0"/>
                <a:ea typeface="Geneva" charset="0"/>
                <a:cs typeface="Tahoma" charset="0"/>
              </a:rPr>
              <a:t>Pierre Trudeau October 1971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5973D4-CFAC-4FF1-A6D5-AA75DB7344C4}"/>
              </a:ext>
            </a:extLst>
          </p:cNvPr>
          <p:cNvSpPr txBox="1"/>
          <p:nvPr/>
        </p:nvSpPr>
        <p:spPr>
          <a:xfrm>
            <a:off x="5727032" y="4011238"/>
            <a:ext cx="529818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latin typeface="Tahoma" charset="0"/>
                <a:ea typeface="Geneva" charset="0"/>
                <a:cs typeface="Tahoma" charset="0"/>
              </a:rPr>
              <a:t>“If It Wasn’t For The People, Said Finnerty, If It Wasn’t For The God Damn People, Earth Would Be An Engineers Paradise”</a:t>
            </a:r>
          </a:p>
          <a:p>
            <a:pPr lvl="1">
              <a:defRPr/>
            </a:pPr>
            <a:r>
              <a:rPr lang="en-US" sz="1100" dirty="0">
                <a:latin typeface="Tahoma" charset="0"/>
                <a:ea typeface="Geneva" charset="0"/>
                <a:cs typeface="Tahoma" charset="0"/>
              </a:rPr>
              <a:t>Kurt Vonnegut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62CA15-FCC3-41D3-9AAF-BF24F82086FA}"/>
              </a:ext>
            </a:extLst>
          </p:cNvPr>
          <p:cNvSpPr txBox="1"/>
          <p:nvPr/>
        </p:nvSpPr>
        <p:spPr>
          <a:xfrm>
            <a:off x="5727032" y="5428648"/>
            <a:ext cx="284494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dirty="0">
                <a:latin typeface="Tahoma" charset="0"/>
                <a:ea typeface="Geneva" charset="0"/>
                <a:cs typeface="Tahoma" charset="0"/>
              </a:rPr>
              <a:t>“Then there are the jerks”</a:t>
            </a:r>
          </a:p>
          <a:p>
            <a:pPr lvl="1">
              <a:defRPr/>
            </a:pPr>
            <a:r>
              <a:rPr lang="en-US" sz="1100" dirty="0">
                <a:latin typeface="Tahoma" charset="0"/>
                <a:ea typeface="Geneva" charset="0"/>
                <a:cs typeface="Tahoma" charset="0"/>
              </a:rPr>
              <a:t>Unknown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377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685800" fontAlgn="base">
              <a:spcBef>
                <a:spcPts val="750"/>
              </a:spcBef>
              <a:spcAft>
                <a:spcPct val="0"/>
              </a:spcAft>
            </a:pPr>
            <a:r>
              <a:rPr lang="en-US" dirty="0">
                <a:solidFill>
                  <a:schemeClr val="accent1"/>
                </a:solidFill>
              </a:rPr>
              <a:t>Closing Thoughts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A2C102-DDF2-412D-B6FC-934B2B3531A4}"/>
              </a:ext>
            </a:extLst>
          </p:cNvPr>
          <p:cNvSpPr txBox="1"/>
          <p:nvPr/>
        </p:nvSpPr>
        <p:spPr>
          <a:xfrm>
            <a:off x="5295089" y="1790299"/>
            <a:ext cx="56777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ahoma" charset="0"/>
                <a:ea typeface="Geneva" charset="0"/>
                <a:cs typeface="Tahoma" charset="0"/>
              </a:rPr>
              <a:t>Don’t forget where you started</a:t>
            </a:r>
            <a:endParaRPr lang="en-US" sz="2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AD74E2-99F1-482E-AF78-4D20A6FCF0DA}"/>
              </a:ext>
            </a:extLst>
          </p:cNvPr>
          <p:cNvSpPr txBox="1"/>
          <p:nvPr/>
        </p:nvSpPr>
        <p:spPr>
          <a:xfrm>
            <a:off x="5295090" y="2863516"/>
            <a:ext cx="56776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ahoma" charset="0"/>
                <a:ea typeface="Geneva" charset="0"/>
                <a:cs typeface="Tahoma" charset="0"/>
              </a:rPr>
              <a:t>Learn to be comfortable in your own skin</a:t>
            </a:r>
            <a:endParaRPr lang="en-US" sz="2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2CD2A6-9402-42DB-8FD3-CD8B68A27E98}"/>
              </a:ext>
            </a:extLst>
          </p:cNvPr>
          <p:cNvSpPr txBox="1"/>
          <p:nvPr/>
        </p:nvSpPr>
        <p:spPr>
          <a:xfrm>
            <a:off x="5295090" y="3936733"/>
            <a:ext cx="60587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ahoma" charset="0"/>
                <a:ea typeface="Geneva" charset="0"/>
                <a:cs typeface="Tahoma" charset="0"/>
              </a:rPr>
              <a:t>Write your life story.. It is more interesting than you think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363231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1919536" y="3789040"/>
            <a:ext cx="7632848" cy="288032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en-CA" sz="1500" i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CA" sz="3000" i="1" dirty="0">
                <a:latin typeface="Arial" pitchFamily="34" charset="0"/>
                <a:cs typeface="Arial" pitchFamily="34" charset="0"/>
              </a:rPr>
              <a:t>Hope you enjoyed the presentation!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CA" sz="2500" i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CA" sz="2500" i="1" dirty="0">
                <a:latin typeface="Arial" pitchFamily="34" charset="0"/>
                <a:cs typeface="Arial" pitchFamily="34" charset="0"/>
              </a:rPr>
              <a:t>Please take a moment and complete our </a:t>
            </a:r>
          </a:p>
          <a:p>
            <a:pPr marL="0" indent="0" algn="ctr">
              <a:buNone/>
            </a:pPr>
            <a:r>
              <a:rPr lang="en-CA" sz="2500" b="1" i="1" dirty="0">
                <a:solidFill>
                  <a:srgbClr val="002C88"/>
                </a:solidFill>
                <a:latin typeface="Arial" pitchFamily="34" charset="0"/>
                <a:cs typeface="Arial" pitchFamily="34" charset="0"/>
              </a:rPr>
              <a:t>Speaker Survey at: </a:t>
            </a:r>
            <a:r>
              <a:rPr lang="en-CA" sz="2500" b="1" i="1" dirty="0">
                <a:solidFill>
                  <a:srgbClr val="002C88"/>
                </a:solidFill>
                <a:latin typeface="Arial" pitchFamily="34" charset="0"/>
                <a:cs typeface="Arial" pitchFamily="34" charset="0"/>
                <a:hlinkClick r:id="rId2"/>
              </a:rPr>
              <a:t>www.pdsummit.ca</a:t>
            </a:r>
            <a:endParaRPr lang="en-CA" sz="2500" b="1" i="1" dirty="0">
              <a:solidFill>
                <a:srgbClr val="002C88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CA" sz="1600" i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CA" sz="1750" i="1" dirty="0">
                <a:latin typeface="Arial" pitchFamily="34" charset="0"/>
                <a:cs typeface="Arial" pitchFamily="34" charset="0"/>
              </a:rPr>
              <a:t>Feedback is a gift and its the only way we can make PDS 2019 even better!</a:t>
            </a:r>
            <a:endParaRPr lang="en-US" sz="175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042349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794001" y="1270000"/>
            <a:ext cx="184731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94001" y="1270000"/>
            <a:ext cx="184731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endParaRPr lang="en-US"/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  <a:latin typeface="Calibri" panose="020F0502020204030204" pitchFamily="34" charset="0"/>
              </a:rPr>
              <a:t>Who Is This Guy?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5320756" y="2155524"/>
            <a:ext cx="6140698" cy="3980656"/>
          </a:xfrm>
        </p:spPr>
        <p:txBody>
          <a:bodyPr anchor="ctr">
            <a:noAutofit/>
          </a:bodyPr>
          <a:lstStyle/>
          <a:p>
            <a:pPr marL="342900" indent="-342900">
              <a:defRPr/>
            </a:pPr>
            <a:r>
              <a:rPr lang="en-US" dirty="0">
                <a:ea typeface="ＭＳ Ｐゴシック" pitchFamily="3" charset="-128"/>
              </a:rPr>
              <a:t>Born : London, England (a while ago) – born and bred Cockney</a:t>
            </a:r>
          </a:p>
          <a:p>
            <a:pPr marL="342900" indent="-342900">
              <a:defRPr/>
            </a:pPr>
            <a:r>
              <a:rPr lang="en-US" dirty="0">
                <a:ea typeface="ＭＳ Ｐゴシック" pitchFamily="3" charset="-128"/>
              </a:rPr>
              <a:t>Lived in Canada since 1953</a:t>
            </a:r>
          </a:p>
          <a:p>
            <a:pPr lvl="3">
              <a:defRPr/>
            </a:pPr>
            <a:r>
              <a:rPr lang="en-US" sz="2800" dirty="0">
                <a:ea typeface="ＭＳ Ｐゴシック" pitchFamily="3" charset="-128"/>
              </a:rPr>
              <a:t>Toronto (29 years)</a:t>
            </a:r>
          </a:p>
          <a:p>
            <a:pPr lvl="3">
              <a:defRPr/>
            </a:pPr>
            <a:r>
              <a:rPr lang="en-US" sz="2800" dirty="0">
                <a:ea typeface="ＭＳ Ｐゴシック" pitchFamily="3" charset="-128"/>
              </a:rPr>
              <a:t>Edmonton (19 years)</a:t>
            </a:r>
          </a:p>
          <a:p>
            <a:pPr lvl="3">
              <a:defRPr/>
            </a:pPr>
            <a:r>
              <a:rPr lang="en-US" sz="2800" dirty="0">
                <a:ea typeface="ＭＳ Ｐゴシック" pitchFamily="3" charset="-128"/>
              </a:rPr>
              <a:t>Halifax (17 years)</a:t>
            </a:r>
          </a:p>
          <a:p>
            <a:pPr marL="342900" indent="-342900">
              <a:defRPr/>
            </a:pPr>
            <a:r>
              <a:rPr lang="en-US" dirty="0">
                <a:ea typeface="ＭＳ Ｐゴシック" pitchFamily="3" charset="-128"/>
              </a:rPr>
              <a:t>Married (to a girl from Springhill, N.S.) 47 years (well trained)</a:t>
            </a:r>
          </a:p>
          <a:p>
            <a:pPr marL="342900" indent="-342900">
              <a:defRPr/>
            </a:pPr>
            <a:r>
              <a:rPr lang="en-US" dirty="0">
                <a:ea typeface="ＭＳ Ｐゴシック" pitchFamily="3" charset="-128"/>
              </a:rPr>
              <a:t>4 children, 8 grandchildren </a:t>
            </a:r>
          </a:p>
          <a:p>
            <a:pPr marL="342900" indent="-342900">
              <a:defRPr/>
            </a:pPr>
            <a:r>
              <a:rPr lang="en-US" dirty="0">
                <a:ea typeface="ＭＳ Ｐゴシック" pitchFamily="3" charset="-128"/>
              </a:rPr>
              <a:t>Musician, photographer, renovator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>
              <a:ea typeface="ＭＳ Ｐゴシック" pitchFamily="3" charset="-128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dirty="0">
              <a:ea typeface="ＭＳ Ｐゴシック" pitchFamily="3" charset="-128"/>
            </a:endParaRPr>
          </a:p>
          <a:p>
            <a:pPr marL="457200" lvl="1" indent="0">
              <a:buNone/>
              <a:defRPr/>
            </a:pPr>
            <a:endParaRPr lang="en-US" sz="2800" dirty="0">
              <a:ea typeface="ＭＳ Ｐゴシック" pitchFamily="3" charset="-128"/>
            </a:endParaRPr>
          </a:p>
          <a:p>
            <a:pPr lvl="1">
              <a:defRPr/>
            </a:pPr>
            <a:endParaRPr lang="en-US" sz="2800" dirty="0">
              <a:ea typeface="ＭＳ Ｐゴシック" pitchFamily="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78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oup 96"/>
          <p:cNvGrpSpPr/>
          <p:nvPr/>
        </p:nvGrpSpPr>
        <p:grpSpPr>
          <a:xfrm>
            <a:off x="3773311" y="4281781"/>
            <a:ext cx="2190756" cy="1042994"/>
            <a:chOff x="5022025" y="4220590"/>
            <a:chExt cx="2190756" cy="1042994"/>
          </a:xfrm>
          <a:solidFill>
            <a:schemeClr val="bg1">
              <a:lumMod val="85000"/>
            </a:schemeClr>
          </a:solidFill>
        </p:grpSpPr>
        <p:grpSp>
          <p:nvGrpSpPr>
            <p:cNvPr id="98" name="Group 97"/>
            <p:cNvGrpSpPr/>
            <p:nvPr/>
          </p:nvGrpSpPr>
          <p:grpSpPr>
            <a:xfrm>
              <a:off x="5022025" y="4236643"/>
              <a:ext cx="1166500" cy="1026941"/>
              <a:chOff x="2873965" y="2332283"/>
              <a:chExt cx="1166500" cy="1026941"/>
            </a:xfrm>
            <a:grpFill/>
          </p:grpSpPr>
          <p:sp>
            <p:nvSpPr>
              <p:cNvPr id="102" name="Block Arc 101"/>
              <p:cNvSpPr/>
              <p:nvPr/>
            </p:nvSpPr>
            <p:spPr>
              <a:xfrm>
                <a:off x="3013524" y="2332283"/>
                <a:ext cx="1026941" cy="1026941"/>
              </a:xfrm>
              <a:prstGeom prst="blockArc">
                <a:avLst>
                  <a:gd name="adj1" fmla="val 16202709"/>
                  <a:gd name="adj2" fmla="val 21553953"/>
                  <a:gd name="adj3" fmla="val 1378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281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2873965" y="2332283"/>
                <a:ext cx="654747" cy="14272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281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6046281" y="4220590"/>
              <a:ext cx="1166500" cy="1026941"/>
              <a:chOff x="6557826" y="3997627"/>
              <a:chExt cx="1166500" cy="1026941"/>
            </a:xfrm>
            <a:grpFill/>
          </p:grpSpPr>
          <p:sp>
            <p:nvSpPr>
              <p:cNvPr id="100" name="Block Arc 99"/>
              <p:cNvSpPr/>
              <p:nvPr/>
            </p:nvSpPr>
            <p:spPr>
              <a:xfrm rot="10800000">
                <a:off x="6557826" y="3997627"/>
                <a:ext cx="1026941" cy="1026941"/>
              </a:xfrm>
              <a:prstGeom prst="blockArc">
                <a:avLst>
                  <a:gd name="adj1" fmla="val 16202709"/>
                  <a:gd name="adj2" fmla="val 21553953"/>
                  <a:gd name="adj3" fmla="val 1378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281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 rot="10800000">
                <a:off x="7069579" y="4881844"/>
                <a:ext cx="654747" cy="14272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281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4" name="Group 103"/>
          <p:cNvGrpSpPr/>
          <p:nvPr/>
        </p:nvGrpSpPr>
        <p:grpSpPr>
          <a:xfrm>
            <a:off x="9019243" y="3413621"/>
            <a:ext cx="1288611" cy="1168157"/>
            <a:chOff x="9019242" y="3239883"/>
            <a:chExt cx="1288611" cy="1168157"/>
          </a:xfrm>
          <a:solidFill>
            <a:schemeClr val="bg1">
              <a:lumMod val="85000"/>
            </a:schemeClr>
          </a:solidFill>
        </p:grpSpPr>
        <p:sp>
          <p:nvSpPr>
            <p:cNvPr id="105" name="Chevron 104"/>
            <p:cNvSpPr/>
            <p:nvPr/>
          </p:nvSpPr>
          <p:spPr>
            <a:xfrm>
              <a:off x="10008643" y="3982882"/>
              <a:ext cx="299210" cy="425158"/>
            </a:xfrm>
            <a:prstGeom prst="chevron">
              <a:avLst>
                <a:gd name="adj" fmla="val 413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28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06" name="Group 105"/>
            <p:cNvGrpSpPr/>
            <p:nvPr/>
          </p:nvGrpSpPr>
          <p:grpSpPr>
            <a:xfrm rot="10800000">
              <a:off x="9019242" y="3239883"/>
              <a:ext cx="1163337" cy="1026941"/>
              <a:chOff x="2877129" y="2332283"/>
              <a:chExt cx="1163337" cy="1026941"/>
            </a:xfrm>
            <a:grpFill/>
          </p:grpSpPr>
          <p:sp>
            <p:nvSpPr>
              <p:cNvPr id="107" name="Block Arc 106"/>
              <p:cNvSpPr/>
              <p:nvPr/>
            </p:nvSpPr>
            <p:spPr>
              <a:xfrm>
                <a:off x="3013524" y="2332283"/>
                <a:ext cx="1026941" cy="1026941"/>
              </a:xfrm>
              <a:prstGeom prst="blockArc">
                <a:avLst>
                  <a:gd name="adj1" fmla="val 16202709"/>
                  <a:gd name="adj2" fmla="val 21553953"/>
                  <a:gd name="adj3" fmla="val 1378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281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2877129" y="2332283"/>
                <a:ext cx="654747" cy="14272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281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>
              <a:xfrm rot="5400000">
                <a:off x="3738175" y="2995359"/>
                <a:ext cx="461857" cy="14272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281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2" name="Group 111"/>
          <p:cNvGrpSpPr/>
          <p:nvPr/>
        </p:nvGrpSpPr>
        <p:grpSpPr>
          <a:xfrm>
            <a:off x="5427435" y="3833495"/>
            <a:ext cx="1028108" cy="1475229"/>
            <a:chOff x="5427435" y="3659757"/>
            <a:chExt cx="1028108" cy="1475229"/>
          </a:xfrm>
          <a:solidFill>
            <a:schemeClr val="bg1">
              <a:lumMod val="85000"/>
            </a:schemeClr>
          </a:solidFill>
        </p:grpSpPr>
        <p:sp>
          <p:nvSpPr>
            <p:cNvPr id="113" name="Block Arc 112"/>
            <p:cNvSpPr/>
            <p:nvPr/>
          </p:nvSpPr>
          <p:spPr>
            <a:xfrm rot="10800000" flipH="1">
              <a:off x="5427435" y="4108045"/>
              <a:ext cx="1026941" cy="1026941"/>
            </a:xfrm>
            <a:prstGeom prst="blockArc">
              <a:avLst>
                <a:gd name="adj1" fmla="val 16202709"/>
                <a:gd name="adj2" fmla="val 21553953"/>
                <a:gd name="adj3" fmla="val 1378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28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 rot="5400000">
              <a:off x="5893641" y="4078935"/>
              <a:ext cx="981079" cy="1427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28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1764810" y="2520088"/>
            <a:ext cx="1026943" cy="1026941"/>
            <a:chOff x="3013524" y="2332283"/>
            <a:chExt cx="1026942" cy="1026941"/>
          </a:xfrm>
          <a:solidFill>
            <a:schemeClr val="bg1">
              <a:lumMod val="85000"/>
            </a:schemeClr>
          </a:solidFill>
        </p:grpSpPr>
        <p:sp>
          <p:nvSpPr>
            <p:cNvPr id="116" name="Block Arc 115"/>
            <p:cNvSpPr/>
            <p:nvPr/>
          </p:nvSpPr>
          <p:spPr>
            <a:xfrm>
              <a:off x="3013524" y="2332283"/>
              <a:ext cx="1026941" cy="1026941"/>
            </a:xfrm>
            <a:prstGeom prst="blockArc">
              <a:avLst>
                <a:gd name="adj1" fmla="val 16202709"/>
                <a:gd name="adj2" fmla="val 21553953"/>
                <a:gd name="adj3" fmla="val 1378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28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3276531" y="2332283"/>
              <a:ext cx="255346" cy="1427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28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 rot="5400000">
              <a:off x="3738175" y="2998523"/>
              <a:ext cx="461857" cy="1427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28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 rot="10800000">
            <a:off x="2649029" y="3413619"/>
            <a:ext cx="1163337" cy="1026941"/>
            <a:chOff x="2877129" y="2332283"/>
            <a:chExt cx="1163337" cy="1026941"/>
          </a:xfrm>
          <a:solidFill>
            <a:schemeClr val="bg1">
              <a:lumMod val="85000"/>
            </a:schemeClr>
          </a:solidFill>
        </p:grpSpPr>
        <p:sp>
          <p:nvSpPr>
            <p:cNvPr id="120" name="Block Arc 119"/>
            <p:cNvSpPr/>
            <p:nvPr/>
          </p:nvSpPr>
          <p:spPr>
            <a:xfrm>
              <a:off x="3013524" y="2332283"/>
              <a:ext cx="1026941" cy="1026941"/>
            </a:xfrm>
            <a:prstGeom prst="blockArc">
              <a:avLst>
                <a:gd name="adj1" fmla="val 16202709"/>
                <a:gd name="adj2" fmla="val 21553953"/>
                <a:gd name="adj3" fmla="val 1378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28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2877129" y="2332283"/>
              <a:ext cx="654747" cy="1427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28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 rot="5400000">
              <a:off x="3738175" y="2995359"/>
              <a:ext cx="461857" cy="1427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28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6318006" y="2517290"/>
            <a:ext cx="1026943" cy="1286310"/>
            <a:chOff x="6318005" y="2343554"/>
            <a:chExt cx="1026943" cy="1286310"/>
          </a:xfrm>
          <a:solidFill>
            <a:schemeClr val="bg1">
              <a:lumMod val="85000"/>
            </a:schemeClr>
          </a:solidFill>
        </p:grpSpPr>
        <p:sp>
          <p:nvSpPr>
            <p:cNvPr id="124" name="Rectangle 123"/>
            <p:cNvSpPr/>
            <p:nvPr/>
          </p:nvSpPr>
          <p:spPr>
            <a:xfrm>
              <a:off x="6816174" y="2343554"/>
              <a:ext cx="528774" cy="1427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28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25" name="Group 124"/>
            <p:cNvGrpSpPr/>
            <p:nvPr/>
          </p:nvGrpSpPr>
          <p:grpSpPr>
            <a:xfrm>
              <a:off x="6318005" y="2346350"/>
              <a:ext cx="1026942" cy="1283514"/>
              <a:chOff x="2366533" y="2332283"/>
              <a:chExt cx="1026942" cy="1283514"/>
            </a:xfrm>
            <a:grpFill/>
          </p:grpSpPr>
          <p:sp>
            <p:nvSpPr>
              <p:cNvPr id="126" name="Block Arc 125"/>
              <p:cNvSpPr/>
              <p:nvPr/>
            </p:nvSpPr>
            <p:spPr>
              <a:xfrm flipH="1">
                <a:off x="2366534" y="2332283"/>
                <a:ext cx="1026941" cy="1026941"/>
              </a:xfrm>
              <a:prstGeom prst="blockArc">
                <a:avLst>
                  <a:gd name="adj1" fmla="val 16202709"/>
                  <a:gd name="adj2" fmla="val 21553953"/>
                  <a:gd name="adj3" fmla="val 1378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281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>
              <a:xfrm rot="5400000">
                <a:off x="2049474" y="3156015"/>
                <a:ext cx="776841" cy="14272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281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8" name="Group 127"/>
          <p:cNvGrpSpPr/>
          <p:nvPr/>
        </p:nvGrpSpPr>
        <p:grpSpPr>
          <a:xfrm>
            <a:off x="7571936" y="2520088"/>
            <a:ext cx="1588341" cy="1026941"/>
            <a:chOff x="7571935" y="2346350"/>
            <a:chExt cx="1588341" cy="1026941"/>
          </a:xfrm>
          <a:solidFill>
            <a:schemeClr val="bg1">
              <a:lumMod val="85000"/>
            </a:schemeClr>
          </a:solidFill>
        </p:grpSpPr>
        <p:grpSp>
          <p:nvGrpSpPr>
            <p:cNvPr id="129" name="Group 128"/>
            <p:cNvGrpSpPr/>
            <p:nvPr/>
          </p:nvGrpSpPr>
          <p:grpSpPr>
            <a:xfrm>
              <a:off x="7571935" y="2346350"/>
              <a:ext cx="1588340" cy="1026941"/>
              <a:chOff x="7571935" y="2346350"/>
              <a:chExt cx="1588340" cy="1026941"/>
            </a:xfrm>
            <a:grpFill/>
          </p:grpSpPr>
          <p:sp>
            <p:nvSpPr>
              <p:cNvPr id="131" name="Rectangle 130"/>
              <p:cNvSpPr/>
              <p:nvPr/>
            </p:nvSpPr>
            <p:spPr>
              <a:xfrm>
                <a:off x="7571935" y="2346350"/>
                <a:ext cx="1116400" cy="14272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281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2" name="Block Arc 131"/>
              <p:cNvSpPr/>
              <p:nvPr/>
            </p:nvSpPr>
            <p:spPr>
              <a:xfrm>
                <a:off x="8133334" y="2346350"/>
                <a:ext cx="1026941" cy="1026941"/>
              </a:xfrm>
              <a:prstGeom prst="blockArc">
                <a:avLst>
                  <a:gd name="adj1" fmla="val 16202709"/>
                  <a:gd name="adj2" fmla="val 21553953"/>
                  <a:gd name="adj3" fmla="val 1378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281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30" name="Rectangle 129"/>
            <p:cNvSpPr/>
            <p:nvPr/>
          </p:nvSpPr>
          <p:spPr>
            <a:xfrm rot="5400000">
              <a:off x="8857985" y="3012590"/>
              <a:ext cx="461857" cy="1427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28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1060438" y="2520086"/>
            <a:ext cx="1084324" cy="1149676"/>
            <a:chOff x="1060437" y="2346350"/>
            <a:chExt cx="1084324" cy="1149676"/>
          </a:xfrm>
          <a:solidFill>
            <a:schemeClr val="bg1">
              <a:lumMod val="85000"/>
            </a:schemeClr>
          </a:solidFill>
        </p:grpSpPr>
        <p:grpSp>
          <p:nvGrpSpPr>
            <p:cNvPr id="148" name="Group 147"/>
            <p:cNvGrpSpPr/>
            <p:nvPr/>
          </p:nvGrpSpPr>
          <p:grpSpPr>
            <a:xfrm>
              <a:off x="1117819" y="2346350"/>
              <a:ext cx="1026942" cy="1026941"/>
              <a:chOff x="2366533" y="2332283"/>
              <a:chExt cx="1026942" cy="1026941"/>
            </a:xfrm>
            <a:grpFill/>
          </p:grpSpPr>
          <p:sp>
            <p:nvSpPr>
              <p:cNvPr id="150" name="Block Arc 149"/>
              <p:cNvSpPr/>
              <p:nvPr/>
            </p:nvSpPr>
            <p:spPr>
              <a:xfrm flipH="1">
                <a:off x="2366534" y="2332283"/>
                <a:ext cx="1026941" cy="1026941"/>
              </a:xfrm>
              <a:prstGeom prst="blockArc">
                <a:avLst>
                  <a:gd name="adj1" fmla="val 16202709"/>
                  <a:gd name="adj2" fmla="val 21553953"/>
                  <a:gd name="adj3" fmla="val 1378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281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>
              <a:xfrm rot="5400000">
                <a:off x="2206966" y="2998522"/>
                <a:ext cx="461857" cy="14272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281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49" name="Oval 148"/>
            <p:cNvSpPr/>
            <p:nvPr/>
          </p:nvSpPr>
          <p:spPr>
            <a:xfrm>
              <a:off x="1060437" y="3239882"/>
              <a:ext cx="256144" cy="2561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28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3" name="Oval 152"/>
          <p:cNvSpPr>
            <a:spLocks noChangeAspect="1"/>
          </p:cNvSpPr>
          <p:nvPr/>
        </p:nvSpPr>
        <p:spPr>
          <a:xfrm flipH="1">
            <a:off x="1615599" y="2264652"/>
            <a:ext cx="648000" cy="64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" name="Oval 153"/>
          <p:cNvSpPr>
            <a:spLocks noChangeAspect="1"/>
          </p:cNvSpPr>
          <p:nvPr/>
        </p:nvSpPr>
        <p:spPr>
          <a:xfrm flipH="1">
            <a:off x="2401271" y="3123243"/>
            <a:ext cx="648000" cy="64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5" name="Oval 154"/>
          <p:cNvSpPr>
            <a:spLocks noChangeAspect="1"/>
          </p:cNvSpPr>
          <p:nvPr/>
        </p:nvSpPr>
        <p:spPr>
          <a:xfrm flipH="1">
            <a:off x="3452684" y="4026835"/>
            <a:ext cx="648000" cy="64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6" name="Oval 155"/>
          <p:cNvSpPr>
            <a:spLocks noChangeAspect="1"/>
          </p:cNvSpPr>
          <p:nvPr/>
        </p:nvSpPr>
        <p:spPr>
          <a:xfrm flipH="1">
            <a:off x="6049747" y="4504896"/>
            <a:ext cx="648000" cy="64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ontAwesome" pitchFamily="2" charset="0"/>
              <a:ea typeface="+mn-ea"/>
              <a:cs typeface="+mn-cs"/>
            </a:endParaRPr>
          </a:p>
        </p:txBody>
      </p:sp>
      <p:sp>
        <p:nvSpPr>
          <p:cNvPr id="158" name="Oval 157"/>
          <p:cNvSpPr>
            <a:spLocks noChangeAspect="1"/>
          </p:cNvSpPr>
          <p:nvPr/>
        </p:nvSpPr>
        <p:spPr>
          <a:xfrm flipH="1">
            <a:off x="7126400" y="2270188"/>
            <a:ext cx="648000" cy="648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d-ID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9" name="Oval 158"/>
          <p:cNvSpPr>
            <a:spLocks noChangeAspect="1"/>
          </p:cNvSpPr>
          <p:nvPr/>
        </p:nvSpPr>
        <p:spPr>
          <a:xfrm flipH="1">
            <a:off x="8776019" y="3136638"/>
            <a:ext cx="648000" cy="648000"/>
          </a:xfrm>
          <a:prstGeom prst="ellipse">
            <a:avLst/>
          </a:prstGeom>
          <a:solidFill>
            <a:srgbClr val="1EE7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ontAwesome" pitchFamily="2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Long and Winding Road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6EDFC1-6799-42A6-B713-6F6D61BD35EA}"/>
              </a:ext>
            </a:extLst>
          </p:cNvPr>
          <p:cNvSpPr/>
          <p:nvPr/>
        </p:nvSpPr>
        <p:spPr>
          <a:xfrm>
            <a:off x="146790" y="4858519"/>
            <a:ext cx="292259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defRPr/>
            </a:pPr>
            <a:r>
              <a:rPr lang="en-US" sz="1050" dirty="0">
                <a:latin typeface="Tahoma" charset="0"/>
                <a:ea typeface="Geneva" charset="0"/>
                <a:cs typeface="Tahoma" charset="0"/>
              </a:rPr>
              <a:t>5.5. years in Canadian motion picture industry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D3A04D-D187-49DA-AA20-C1A6EA5E7C01}"/>
              </a:ext>
            </a:extLst>
          </p:cNvPr>
          <p:cNvSpPr/>
          <p:nvPr/>
        </p:nvSpPr>
        <p:spPr>
          <a:xfrm>
            <a:off x="2626540" y="1555081"/>
            <a:ext cx="6096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defRPr/>
            </a:pPr>
            <a:r>
              <a:rPr lang="en-US" sz="1050" dirty="0">
                <a:latin typeface="Tahoma" charset="0"/>
                <a:cs typeface="Tahoma" charset="0"/>
              </a:rPr>
              <a:t>9.5 years Government of Ontario (IT &amp; Project Manager)</a:t>
            </a:r>
          </a:p>
          <a:p>
            <a:pPr marL="285750" indent="-285750">
              <a:defRPr/>
            </a:pPr>
            <a:r>
              <a:rPr lang="en-US" sz="1050" dirty="0">
                <a:latin typeface="Tahoma" charset="0"/>
                <a:cs typeface="Tahoma" charset="0"/>
              </a:rPr>
              <a:t>5 years Government of Alberta (IT Director)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D601651-4B81-43E3-924D-B3848528F3DC}"/>
              </a:ext>
            </a:extLst>
          </p:cNvPr>
          <p:cNvGrpSpPr/>
          <p:nvPr/>
        </p:nvGrpSpPr>
        <p:grpSpPr>
          <a:xfrm rot="16200000" flipV="1">
            <a:off x="2849126" y="1368639"/>
            <a:ext cx="492898" cy="1634589"/>
            <a:chOff x="1652259" y="4256917"/>
            <a:chExt cx="1206254" cy="360191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38D8916D-2C76-4177-87B5-8944D77AE372}"/>
                </a:ext>
              </a:extLst>
            </p:cNvPr>
            <p:cNvCxnSpPr/>
            <p:nvPr/>
          </p:nvCxnSpPr>
          <p:spPr>
            <a:xfrm flipH="1">
              <a:off x="1652259" y="4256917"/>
              <a:ext cx="1206254" cy="0"/>
            </a:xfrm>
            <a:prstGeom prst="line">
              <a:avLst/>
            </a:prstGeom>
            <a:ln w="28575">
              <a:solidFill>
                <a:srgbClr val="A6A6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D8BFCA3A-5267-42D7-A262-C2A4DD354ED2}"/>
                </a:ext>
              </a:extLst>
            </p:cNvPr>
            <p:cNvCxnSpPr/>
            <p:nvPr/>
          </p:nvCxnSpPr>
          <p:spPr>
            <a:xfrm flipH="1">
              <a:off x="1652259" y="4256917"/>
              <a:ext cx="0" cy="360191"/>
            </a:xfrm>
            <a:prstGeom prst="line">
              <a:avLst/>
            </a:prstGeom>
            <a:ln w="28575">
              <a:solidFill>
                <a:srgbClr val="A6A6A6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4B9E9D2-EFFD-47AC-B83F-64DC4F83814B}"/>
              </a:ext>
            </a:extLst>
          </p:cNvPr>
          <p:cNvGrpSpPr/>
          <p:nvPr/>
        </p:nvGrpSpPr>
        <p:grpSpPr>
          <a:xfrm rot="5400000">
            <a:off x="932363" y="3999601"/>
            <a:ext cx="1316830" cy="401012"/>
            <a:chOff x="1652259" y="4256917"/>
            <a:chExt cx="1206254" cy="360191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904A983-AE37-4373-9189-BBF150E7A740}"/>
                </a:ext>
              </a:extLst>
            </p:cNvPr>
            <p:cNvCxnSpPr/>
            <p:nvPr/>
          </p:nvCxnSpPr>
          <p:spPr>
            <a:xfrm flipH="1">
              <a:off x="1652259" y="4256917"/>
              <a:ext cx="1206254" cy="0"/>
            </a:xfrm>
            <a:prstGeom prst="line">
              <a:avLst/>
            </a:prstGeom>
            <a:ln w="28575">
              <a:solidFill>
                <a:srgbClr val="A6A6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896C034C-F1F8-46F3-A66A-D983AEB3C361}"/>
                </a:ext>
              </a:extLst>
            </p:cNvPr>
            <p:cNvCxnSpPr/>
            <p:nvPr/>
          </p:nvCxnSpPr>
          <p:spPr>
            <a:xfrm flipH="1">
              <a:off x="1652259" y="4256917"/>
              <a:ext cx="0" cy="360191"/>
            </a:xfrm>
            <a:prstGeom prst="line">
              <a:avLst/>
            </a:prstGeom>
            <a:ln w="28575">
              <a:solidFill>
                <a:srgbClr val="A6A6A6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5EB328BF-5900-4973-9D30-6CA3FED68DBB}"/>
              </a:ext>
            </a:extLst>
          </p:cNvPr>
          <p:cNvSpPr/>
          <p:nvPr/>
        </p:nvSpPr>
        <p:spPr>
          <a:xfrm>
            <a:off x="3136575" y="2667231"/>
            <a:ext cx="259237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latin typeface="Tahoma" charset="0"/>
                <a:cs typeface="Tahoma" charset="0"/>
              </a:rPr>
              <a:t>Manager IT Practice: Coopers &amp; Lybrand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B18A496-555F-4D7D-AC70-D8ADB319F0A2}"/>
              </a:ext>
            </a:extLst>
          </p:cNvPr>
          <p:cNvGrpSpPr/>
          <p:nvPr/>
        </p:nvGrpSpPr>
        <p:grpSpPr>
          <a:xfrm rot="16200000" flipV="1">
            <a:off x="3666420" y="2396894"/>
            <a:ext cx="492898" cy="1634589"/>
            <a:chOff x="1652259" y="4256917"/>
            <a:chExt cx="1206254" cy="360191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3298142-0681-4239-8075-1EC5D3C3B957}"/>
                </a:ext>
              </a:extLst>
            </p:cNvPr>
            <p:cNvCxnSpPr/>
            <p:nvPr/>
          </p:nvCxnSpPr>
          <p:spPr>
            <a:xfrm flipH="1">
              <a:off x="1652259" y="4256917"/>
              <a:ext cx="1206254" cy="0"/>
            </a:xfrm>
            <a:prstGeom prst="line">
              <a:avLst/>
            </a:prstGeom>
            <a:ln w="28575">
              <a:solidFill>
                <a:srgbClr val="A6A6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33A8F82-F65C-453C-9FF9-2CB2F015464C}"/>
                </a:ext>
              </a:extLst>
            </p:cNvPr>
            <p:cNvCxnSpPr/>
            <p:nvPr/>
          </p:nvCxnSpPr>
          <p:spPr>
            <a:xfrm flipH="1">
              <a:off x="1652259" y="4256917"/>
              <a:ext cx="0" cy="360191"/>
            </a:xfrm>
            <a:prstGeom prst="line">
              <a:avLst/>
            </a:prstGeom>
            <a:ln w="28575">
              <a:solidFill>
                <a:srgbClr val="A6A6A6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FE361E64-9BB4-4DF2-AE51-E4AEEB6BE694}"/>
              </a:ext>
            </a:extLst>
          </p:cNvPr>
          <p:cNvSpPr/>
          <p:nvPr/>
        </p:nvSpPr>
        <p:spPr>
          <a:xfrm>
            <a:off x="3549556" y="5783835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defRPr/>
            </a:pPr>
            <a:r>
              <a:rPr lang="en-US" sz="1050" dirty="0">
                <a:latin typeface="Tahoma" charset="0"/>
                <a:cs typeface="Tahoma" charset="0"/>
              </a:rPr>
              <a:t>CIO Alberta Cancer Board</a:t>
            </a:r>
          </a:p>
          <a:p>
            <a:pPr marL="285750" indent="-285750">
              <a:defRPr/>
            </a:pPr>
            <a:r>
              <a:rPr lang="en-US" sz="1050" dirty="0">
                <a:latin typeface="Tahoma" charset="0"/>
                <a:cs typeface="Tahoma" charset="0"/>
              </a:rPr>
              <a:t>CIO Provincial Mental Health Board</a:t>
            </a:r>
          </a:p>
          <a:p>
            <a:pPr marL="285750" indent="-285750">
              <a:defRPr/>
            </a:pPr>
            <a:r>
              <a:rPr lang="en-US" sz="1050" dirty="0">
                <a:latin typeface="Tahoma" charset="0"/>
                <a:cs typeface="Tahoma" charset="0"/>
              </a:rPr>
              <a:t>Project Director: Canadian Blood Tracking System</a:t>
            </a:r>
          </a:p>
          <a:p>
            <a:pPr marL="285750" indent="-285750">
              <a:defRPr/>
            </a:pPr>
            <a:r>
              <a:rPr lang="en-US" sz="1050" dirty="0">
                <a:latin typeface="Tahoma" charset="0"/>
                <a:cs typeface="Tahoma" charset="0"/>
              </a:rPr>
              <a:t>Project Director : Alberta Wellnet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2DAB7353-F6B2-4C5B-8418-53F995F08192}"/>
              </a:ext>
            </a:extLst>
          </p:cNvPr>
          <p:cNvGrpSpPr/>
          <p:nvPr/>
        </p:nvGrpSpPr>
        <p:grpSpPr>
          <a:xfrm rot="5400000">
            <a:off x="3702217" y="4944074"/>
            <a:ext cx="1171491" cy="446900"/>
            <a:chOff x="1652259" y="4256917"/>
            <a:chExt cx="1206254" cy="360191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7EC5312-D940-45B3-AF02-7EFE84525695}"/>
                </a:ext>
              </a:extLst>
            </p:cNvPr>
            <p:cNvCxnSpPr/>
            <p:nvPr/>
          </p:nvCxnSpPr>
          <p:spPr>
            <a:xfrm flipH="1">
              <a:off x="1652259" y="4256917"/>
              <a:ext cx="1206254" cy="0"/>
            </a:xfrm>
            <a:prstGeom prst="line">
              <a:avLst/>
            </a:prstGeom>
            <a:ln w="28575">
              <a:solidFill>
                <a:srgbClr val="A6A6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151A0395-AEE7-4A07-9349-6FF351B4EC57}"/>
                </a:ext>
              </a:extLst>
            </p:cNvPr>
            <p:cNvCxnSpPr/>
            <p:nvPr/>
          </p:nvCxnSpPr>
          <p:spPr>
            <a:xfrm flipH="1">
              <a:off x="1652259" y="4256917"/>
              <a:ext cx="0" cy="360191"/>
            </a:xfrm>
            <a:prstGeom prst="line">
              <a:avLst/>
            </a:prstGeom>
            <a:ln w="28575">
              <a:solidFill>
                <a:srgbClr val="A6A6A6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49385FA0-9E42-4725-9052-8904F703CB95}"/>
              </a:ext>
            </a:extLst>
          </p:cNvPr>
          <p:cNvSpPr/>
          <p:nvPr/>
        </p:nvSpPr>
        <p:spPr>
          <a:xfrm>
            <a:off x="7196098" y="5474457"/>
            <a:ext cx="6096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defRPr/>
            </a:pPr>
            <a:r>
              <a:rPr lang="en-US" sz="1050" dirty="0">
                <a:latin typeface="Tahoma" charset="0"/>
                <a:cs typeface="Tahoma" charset="0"/>
              </a:rPr>
              <a:t>Partner : Sierra Systems</a:t>
            </a:r>
          </a:p>
          <a:p>
            <a:pPr marL="285750" indent="-285750">
              <a:defRPr/>
            </a:pPr>
            <a:r>
              <a:rPr lang="en-US" sz="1050" dirty="0">
                <a:latin typeface="Tahoma" charset="0"/>
                <a:cs typeface="Tahoma" charset="0"/>
              </a:rPr>
              <a:t>CIO Liberty Health Insurance</a:t>
            </a:r>
          </a:p>
          <a:p>
            <a:pPr marL="285750" indent="-285750">
              <a:defRPr/>
            </a:pPr>
            <a:r>
              <a:rPr lang="en-US" sz="1050" dirty="0">
                <a:latin typeface="Tahoma" charset="0"/>
                <a:cs typeface="Tahoma" charset="0"/>
              </a:rPr>
              <a:t>Vice President Retail IT Services : Maritime Life Assurance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C8FF33C-64E6-41C5-B356-64214B669D47}"/>
              </a:ext>
            </a:extLst>
          </p:cNvPr>
          <p:cNvGrpSpPr/>
          <p:nvPr/>
        </p:nvGrpSpPr>
        <p:grpSpPr>
          <a:xfrm rot="5400000">
            <a:off x="6970773" y="4656902"/>
            <a:ext cx="593108" cy="996342"/>
            <a:chOff x="1652259" y="4256917"/>
            <a:chExt cx="1206254" cy="360191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C56EEA15-7B37-45A8-8483-68A5DA60040E}"/>
                </a:ext>
              </a:extLst>
            </p:cNvPr>
            <p:cNvCxnSpPr/>
            <p:nvPr/>
          </p:nvCxnSpPr>
          <p:spPr>
            <a:xfrm flipH="1">
              <a:off x="1652259" y="4256917"/>
              <a:ext cx="1206254" cy="0"/>
            </a:xfrm>
            <a:prstGeom prst="line">
              <a:avLst/>
            </a:prstGeom>
            <a:ln w="28575">
              <a:solidFill>
                <a:srgbClr val="A6A6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F548358-5D06-44CE-A856-8BB8849C3E9C}"/>
                </a:ext>
              </a:extLst>
            </p:cNvPr>
            <p:cNvCxnSpPr/>
            <p:nvPr/>
          </p:nvCxnSpPr>
          <p:spPr>
            <a:xfrm flipH="1">
              <a:off x="1652259" y="4256917"/>
              <a:ext cx="0" cy="360191"/>
            </a:xfrm>
            <a:prstGeom prst="line">
              <a:avLst/>
            </a:prstGeom>
            <a:ln w="28575">
              <a:solidFill>
                <a:srgbClr val="A6A6A6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9A8BAB11-CC36-4A5A-9FC0-4823DA245C63}"/>
              </a:ext>
            </a:extLst>
          </p:cNvPr>
          <p:cNvSpPr/>
          <p:nvPr/>
        </p:nvSpPr>
        <p:spPr>
          <a:xfrm>
            <a:off x="7255112" y="1037242"/>
            <a:ext cx="474660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defRPr/>
            </a:pPr>
            <a:r>
              <a:rPr lang="en-US" sz="1050" dirty="0">
                <a:latin typeface="Tahoma" charset="0"/>
                <a:cs typeface="Tahoma" charset="0"/>
              </a:rPr>
              <a:t>Project Director (Emergis) Newfoundland and Labrador Drug Information System</a:t>
            </a:r>
          </a:p>
          <a:p>
            <a:pPr marL="285750" indent="-285750">
              <a:defRPr/>
            </a:pPr>
            <a:r>
              <a:rPr lang="en-US" sz="1050" dirty="0">
                <a:latin typeface="Tahoma" charset="0"/>
                <a:cs typeface="Tahoma" charset="0"/>
              </a:rPr>
              <a:t>Project Director Nova Scotia Wait Times Project</a:t>
            </a:r>
          </a:p>
          <a:p>
            <a:pPr marL="285750" indent="-285750">
              <a:defRPr/>
            </a:pPr>
            <a:r>
              <a:rPr lang="en-US" sz="1050" dirty="0">
                <a:latin typeface="Tahoma" charset="0"/>
                <a:cs typeface="Tahoma" charset="0"/>
              </a:rPr>
              <a:t>Project Director : Nova Scotia EMR Adoption Project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975830F-2A4F-41CC-BF51-A63B0D35CD1A}"/>
              </a:ext>
            </a:extLst>
          </p:cNvPr>
          <p:cNvGrpSpPr/>
          <p:nvPr/>
        </p:nvGrpSpPr>
        <p:grpSpPr>
          <a:xfrm rot="16200000" flipV="1">
            <a:off x="8336344" y="1289691"/>
            <a:ext cx="492898" cy="1634589"/>
            <a:chOff x="1652259" y="4256917"/>
            <a:chExt cx="1206254" cy="360191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91B4389E-AB33-433F-AE4A-E421CA81F65D}"/>
                </a:ext>
              </a:extLst>
            </p:cNvPr>
            <p:cNvCxnSpPr/>
            <p:nvPr/>
          </p:nvCxnSpPr>
          <p:spPr>
            <a:xfrm flipH="1">
              <a:off x="1652259" y="4256917"/>
              <a:ext cx="1206254" cy="0"/>
            </a:xfrm>
            <a:prstGeom prst="line">
              <a:avLst/>
            </a:prstGeom>
            <a:ln w="28575">
              <a:solidFill>
                <a:srgbClr val="A6A6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C743CBE0-F6F3-41CB-9FDB-78069CE0C891}"/>
                </a:ext>
              </a:extLst>
            </p:cNvPr>
            <p:cNvCxnSpPr/>
            <p:nvPr/>
          </p:nvCxnSpPr>
          <p:spPr>
            <a:xfrm flipH="1">
              <a:off x="1652259" y="4256917"/>
              <a:ext cx="0" cy="360191"/>
            </a:xfrm>
            <a:prstGeom prst="line">
              <a:avLst/>
            </a:prstGeom>
            <a:ln w="28575">
              <a:solidFill>
                <a:srgbClr val="A6A6A6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785623FC-0805-4D36-A8E5-8A98883324EB}"/>
              </a:ext>
            </a:extLst>
          </p:cNvPr>
          <p:cNvSpPr/>
          <p:nvPr/>
        </p:nvSpPr>
        <p:spPr>
          <a:xfrm>
            <a:off x="9505087" y="2205406"/>
            <a:ext cx="2876730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defRPr/>
            </a:pPr>
            <a:r>
              <a:rPr lang="en-US" sz="1050" dirty="0">
                <a:latin typeface="Tahoma" charset="0"/>
                <a:cs typeface="Tahoma" charset="0"/>
              </a:rPr>
              <a:t>Executive Director, e-Health Nova Scotia Department of Health and Wellness</a:t>
            </a:r>
          </a:p>
          <a:p>
            <a:pPr marL="285750" indent="-285750">
              <a:defRPr/>
            </a:pPr>
            <a:r>
              <a:rPr lang="en-US" sz="1050" dirty="0">
                <a:latin typeface="Tahoma" charset="0"/>
                <a:cs typeface="Tahoma" charset="0"/>
              </a:rPr>
              <a:t>Director, Atlantic health Practice – Deloitte</a:t>
            </a:r>
          </a:p>
          <a:p>
            <a:pPr marL="285750" indent="-285750">
              <a:defRPr/>
            </a:pPr>
            <a:r>
              <a:rPr lang="en-US" sz="1050" dirty="0">
                <a:latin typeface="Tahoma" charset="0"/>
                <a:cs typeface="Tahoma" charset="0"/>
              </a:rPr>
              <a:t>Director Consulting Services/Atlantic Health Practice – Sierra Systems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902A4ADA-0CFE-4E83-B3E2-C80096346756}"/>
              </a:ext>
            </a:extLst>
          </p:cNvPr>
          <p:cNvGrpSpPr/>
          <p:nvPr/>
        </p:nvGrpSpPr>
        <p:grpSpPr>
          <a:xfrm rot="16200000" flipV="1">
            <a:off x="10061405" y="2538459"/>
            <a:ext cx="492898" cy="1634589"/>
            <a:chOff x="1652259" y="4256917"/>
            <a:chExt cx="1206254" cy="360191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800E2E3C-DB23-413D-B282-80720AC86D0B}"/>
                </a:ext>
              </a:extLst>
            </p:cNvPr>
            <p:cNvCxnSpPr/>
            <p:nvPr/>
          </p:nvCxnSpPr>
          <p:spPr>
            <a:xfrm flipH="1">
              <a:off x="1652259" y="4256917"/>
              <a:ext cx="1206254" cy="0"/>
            </a:xfrm>
            <a:prstGeom prst="line">
              <a:avLst/>
            </a:prstGeom>
            <a:ln w="28575">
              <a:solidFill>
                <a:srgbClr val="A6A6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4BC6E97C-3F1C-48C2-A56F-BE6AD2EEE4C5}"/>
                </a:ext>
              </a:extLst>
            </p:cNvPr>
            <p:cNvCxnSpPr/>
            <p:nvPr/>
          </p:nvCxnSpPr>
          <p:spPr>
            <a:xfrm flipH="1">
              <a:off x="1652259" y="4256917"/>
              <a:ext cx="0" cy="360191"/>
            </a:xfrm>
            <a:prstGeom prst="line">
              <a:avLst/>
            </a:prstGeom>
            <a:ln w="28575">
              <a:solidFill>
                <a:srgbClr val="A6A6A6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33FCF0A-9FB0-43C7-8C3E-7B21649026B9}"/>
              </a:ext>
            </a:extLst>
          </p:cNvPr>
          <p:cNvSpPr txBox="1"/>
          <p:nvPr/>
        </p:nvSpPr>
        <p:spPr>
          <a:xfrm>
            <a:off x="10400716" y="3930806"/>
            <a:ext cx="5052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08E4B4-FB05-46DE-A83A-13FAA97F25E4}"/>
              </a:ext>
            </a:extLst>
          </p:cNvPr>
          <p:cNvSpPr txBox="1"/>
          <p:nvPr/>
        </p:nvSpPr>
        <p:spPr>
          <a:xfrm>
            <a:off x="858028" y="374242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1966</a:t>
            </a:r>
          </a:p>
        </p:txBody>
      </p:sp>
    </p:spTree>
    <p:extLst>
      <p:ext uri="{BB962C8B-B14F-4D97-AF65-F5344CB8AC3E}">
        <p14:creationId xmlns:p14="http://schemas.microsoft.com/office/powerpoint/2010/main" val="322079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794001" y="1270000"/>
            <a:ext cx="184731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94001" y="1270000"/>
            <a:ext cx="184731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endParaRPr lang="en-US"/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</a:rPr>
              <a:t>Perspective  on Mentoring</a:t>
            </a:r>
          </a:p>
        </p:txBody>
      </p:sp>
      <p:pic>
        <p:nvPicPr>
          <p:cNvPr id="10" name="Picture 9" descr="A picture containing ground, outdoor&#10;&#10;Description generated with high confidence">
            <a:extLst>
              <a:ext uri="{FF2B5EF4-FFF2-40B4-BE49-F238E27FC236}">
                <a16:creationId xmlns:a16="http://schemas.microsoft.com/office/drawing/2014/main" id="{6BD7A26F-CCAB-4AC2-8510-9A606F5D85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066" y="3017353"/>
            <a:ext cx="4411782" cy="32623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E61EF10-B0BE-4FE0-B0A5-8795273C18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412" y="320039"/>
            <a:ext cx="4415128" cy="246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668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248F92D-2A43-4DAA-B7E0-C90DAD41B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Mentoring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7B21A7-92BE-45A0-9AC6-DA0270D15430}"/>
              </a:ext>
            </a:extLst>
          </p:cNvPr>
          <p:cNvSpPr txBox="1"/>
          <p:nvPr/>
        </p:nvSpPr>
        <p:spPr>
          <a:xfrm>
            <a:off x="5630238" y="156732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DF3955-3C7C-44F3-8430-311A068150FA}"/>
              </a:ext>
            </a:extLst>
          </p:cNvPr>
          <p:cNvSpPr txBox="1"/>
          <p:nvPr/>
        </p:nvSpPr>
        <p:spPr>
          <a:xfrm>
            <a:off x="5226187" y="611827"/>
            <a:ext cx="5612755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28600">
              <a:defRPr/>
            </a:pPr>
            <a:r>
              <a:rPr lang="en-US" sz="2200" dirty="0"/>
              <a:t>What it Is</a:t>
            </a:r>
          </a:p>
          <a:p>
            <a:pPr marL="857250" lvl="1" indent="-342900"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Counsel borne of experience</a:t>
            </a:r>
          </a:p>
          <a:p>
            <a:pPr marL="857250" lvl="1" indent="-342900"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Situation-specific</a:t>
            </a:r>
          </a:p>
          <a:p>
            <a:pPr marL="857250" lvl="1" indent="-342900"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Demonstrated positive behaviours</a:t>
            </a:r>
          </a:p>
          <a:p>
            <a:pPr marL="857250" lvl="1" indent="-342900"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Creating a safe environment to fail in</a:t>
            </a:r>
          </a:p>
          <a:p>
            <a:pPr marL="857250" lvl="1" indent="-342900"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Living what you preach</a:t>
            </a:r>
          </a:p>
          <a:p>
            <a:pPr marL="857250" lvl="1" indent="-342900"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Accepting accountability for your advice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08B421-BBE0-4A65-A610-A34F6A2B94F3}"/>
              </a:ext>
            </a:extLst>
          </p:cNvPr>
          <p:cNvSpPr txBox="1"/>
          <p:nvPr/>
        </p:nvSpPr>
        <p:spPr>
          <a:xfrm>
            <a:off x="5548045" y="3565133"/>
            <a:ext cx="470327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28600">
              <a:defRPr/>
            </a:pPr>
            <a:r>
              <a:rPr lang="en-US" sz="2200" dirty="0"/>
              <a:t>What It is Not</a:t>
            </a:r>
          </a:p>
          <a:p>
            <a:pPr marL="857250" lvl="1" indent="-342900"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Arbitrary or textbook answers</a:t>
            </a:r>
          </a:p>
          <a:p>
            <a:pPr marL="857250" lvl="1" indent="-342900"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Playing the older and wiser card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22A0FE-698E-45BD-9CEA-354FE69127AD}"/>
              </a:ext>
            </a:extLst>
          </p:cNvPr>
          <p:cNvSpPr txBox="1"/>
          <p:nvPr/>
        </p:nvSpPr>
        <p:spPr>
          <a:xfrm>
            <a:off x="5675957" y="5290676"/>
            <a:ext cx="39273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Be Careful- The Road to Hell……..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58541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248F92D-2A43-4DAA-B7E0-C90DAD41B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79" y="651049"/>
            <a:ext cx="3494362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Mentoring:</a:t>
            </a:r>
            <a:br>
              <a:rPr lang="en-US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Evolution of Maturity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AF62386-70B1-4D67-A94A-4E3A710AC95B}"/>
              </a:ext>
            </a:extLst>
          </p:cNvPr>
          <p:cNvSpPr txBox="1">
            <a:spLocks/>
          </p:cNvSpPr>
          <p:nvPr/>
        </p:nvSpPr>
        <p:spPr>
          <a:xfrm>
            <a:off x="4976031" y="963877"/>
            <a:ext cx="6377769" cy="4930246"/>
          </a:xfrm>
        </p:spPr>
        <p:txBody>
          <a:bodyPr vert="horz" lIns="91440" tIns="45720" rIns="91440" bIns="45720" rtlCol="0" anchor="ctr">
            <a:normAutofit/>
          </a:bodyPr>
          <a:lstStyle>
            <a:lvl1pPr marL="227013" indent="-227013" algn="l" defTabSz="912813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2400" kern="1200" dirty="0">
                <a:solidFill>
                  <a:srgbClr val="404040"/>
                </a:solidFill>
                <a:latin typeface="Calibri" panose="020F0502020204030204" pitchFamily="34" charset="0"/>
                <a:ea typeface="Roboto Light" panose="02000000000000000000" pitchFamily="2" charset="0"/>
                <a:cs typeface="Roboto Light" pitchFamily="2" charset="0"/>
              </a:defRPr>
            </a:lvl1pPr>
            <a:lvl2pPr marL="684213" indent="-227013" algn="l" defTabSz="912813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2000" kern="1200" dirty="0">
                <a:solidFill>
                  <a:srgbClr val="404040"/>
                </a:solidFill>
                <a:latin typeface="Calibri" panose="020F0502020204030204" pitchFamily="34" charset="0"/>
                <a:ea typeface="Roboto Light" panose="02000000000000000000" pitchFamily="2" charset="0"/>
                <a:cs typeface="Roboto Light" pitchFamily="2" charset="0"/>
              </a:defRPr>
            </a:lvl2pPr>
            <a:lvl3pPr marL="1141413" indent="-227013" algn="l" defTabSz="912813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kern="1200" dirty="0">
                <a:solidFill>
                  <a:srgbClr val="404040"/>
                </a:solidFill>
                <a:latin typeface="Calibri" panose="020F0502020204030204" pitchFamily="34" charset="0"/>
                <a:ea typeface="Roboto Light" panose="02000000000000000000" pitchFamily="2" charset="0"/>
                <a:cs typeface="Roboto Light" pitchFamily="2" charset="0"/>
              </a:defRPr>
            </a:lvl3pPr>
            <a:lvl4pPr marL="1598613" indent="-227013" algn="l" defTabSz="912813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1600" kern="1200" dirty="0">
                <a:solidFill>
                  <a:srgbClr val="404040"/>
                </a:solidFill>
                <a:latin typeface="Calibri" panose="020F0502020204030204" pitchFamily="34" charset="0"/>
                <a:ea typeface="Roboto Light" panose="02000000000000000000" pitchFamily="2" charset="0"/>
                <a:cs typeface="Roboto Light" pitchFamily="2" charset="0"/>
              </a:defRPr>
            </a:lvl4pPr>
            <a:lvl5pPr marL="2055813" indent="-227013" algn="l" defTabSz="912813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1600" kern="1200" dirty="0">
                <a:solidFill>
                  <a:srgbClr val="404040"/>
                </a:solidFill>
                <a:latin typeface="Calibri" panose="020F0502020204030204" pitchFamily="34" charset="0"/>
                <a:ea typeface="Roboto Light" panose="02000000000000000000" pitchFamily="2" charset="0"/>
                <a:cs typeface="Roboto Light" pitchFamily="2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 defTabSz="914400">
              <a:defRPr/>
            </a:pPr>
            <a:endParaRPr lang="en-US" sz="2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3699E06-265B-420B-9160-C3320751A693}"/>
              </a:ext>
            </a:extLst>
          </p:cNvPr>
          <p:cNvGrpSpPr/>
          <p:nvPr/>
        </p:nvGrpSpPr>
        <p:grpSpPr>
          <a:xfrm>
            <a:off x="5096665" y="3923740"/>
            <a:ext cx="1448693" cy="2422762"/>
            <a:chOff x="4708737" y="3429000"/>
            <a:chExt cx="2347594" cy="3562393"/>
          </a:xfrm>
          <a:solidFill>
            <a:srgbClr val="FF0000"/>
          </a:solidFill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7519490-EE30-44B8-908E-659A8E0575FB}"/>
                </a:ext>
              </a:extLst>
            </p:cNvPr>
            <p:cNvSpPr/>
            <p:nvPr/>
          </p:nvSpPr>
          <p:spPr>
            <a:xfrm>
              <a:off x="4708737" y="3429000"/>
              <a:ext cx="2347594" cy="3562393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>
                <a:solidFill>
                  <a:schemeClr val="bg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E64F129-23BB-4BAC-8DD7-4D5863701B59}"/>
                </a:ext>
              </a:extLst>
            </p:cNvPr>
            <p:cNvGrpSpPr/>
            <p:nvPr/>
          </p:nvGrpSpPr>
          <p:grpSpPr>
            <a:xfrm>
              <a:off x="5139335" y="4013368"/>
              <a:ext cx="1363354" cy="2323309"/>
              <a:chOff x="1095175" y="1912587"/>
              <a:chExt cx="1363354" cy="2323309"/>
            </a:xfrm>
            <a:grpFill/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ED4FF0F-EE51-4A9E-B964-0A53C0019F1F}"/>
                  </a:ext>
                </a:extLst>
              </p:cNvPr>
              <p:cNvSpPr txBox="1"/>
              <p:nvPr/>
            </p:nvSpPr>
            <p:spPr>
              <a:xfrm>
                <a:off x="1095175" y="3647580"/>
                <a:ext cx="1363354" cy="588316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</a:rPr>
                  <a:t>Ready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3FF7068-776B-4CD7-9144-766C9CE6D62C}"/>
                  </a:ext>
                </a:extLst>
              </p:cNvPr>
              <p:cNvSpPr txBox="1"/>
              <p:nvPr/>
            </p:nvSpPr>
            <p:spPr>
              <a:xfrm>
                <a:off x="1281739" y="2780084"/>
                <a:ext cx="990225" cy="588316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</a:rPr>
                  <a:t>Aim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52913F4-747B-4E5D-8E23-FDD24C362E23}"/>
                  </a:ext>
                </a:extLst>
              </p:cNvPr>
              <p:cNvSpPr txBox="1"/>
              <p:nvPr/>
            </p:nvSpPr>
            <p:spPr>
              <a:xfrm>
                <a:off x="1309169" y="1912587"/>
                <a:ext cx="935362" cy="588316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</a:rPr>
                  <a:t>Fire</a:t>
                </a: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BF44328-37BB-4E90-9407-596F35716F1F}"/>
              </a:ext>
            </a:extLst>
          </p:cNvPr>
          <p:cNvGrpSpPr/>
          <p:nvPr/>
        </p:nvGrpSpPr>
        <p:grpSpPr>
          <a:xfrm>
            <a:off x="6678783" y="2241715"/>
            <a:ext cx="2421123" cy="2422762"/>
            <a:chOff x="6678783" y="2241715"/>
            <a:chExt cx="2421123" cy="2422762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8B72000-8AF9-46D3-8423-FE728FDF151D}"/>
                </a:ext>
              </a:extLst>
            </p:cNvPr>
            <p:cNvGrpSpPr/>
            <p:nvPr/>
          </p:nvGrpSpPr>
          <p:grpSpPr>
            <a:xfrm>
              <a:off x="7651213" y="2241715"/>
              <a:ext cx="1448693" cy="2422762"/>
              <a:chOff x="7500886" y="1654560"/>
              <a:chExt cx="2347594" cy="3562393"/>
            </a:xfrm>
            <a:solidFill>
              <a:srgbClr val="FFFF00"/>
            </a:solidFill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A9F7AAE9-DAD3-4ABF-9C3D-25061CE6AB07}"/>
                  </a:ext>
                </a:extLst>
              </p:cNvPr>
              <p:cNvSpPr/>
              <p:nvPr/>
            </p:nvSpPr>
            <p:spPr>
              <a:xfrm>
                <a:off x="7500886" y="1654560"/>
                <a:ext cx="2347594" cy="3562393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6EB7EE1F-4775-4294-9A44-883FB91CC83C}"/>
                  </a:ext>
                </a:extLst>
              </p:cNvPr>
              <p:cNvGrpSpPr/>
              <p:nvPr/>
            </p:nvGrpSpPr>
            <p:grpSpPr>
              <a:xfrm>
                <a:off x="8009163" y="2134181"/>
                <a:ext cx="1331037" cy="2351339"/>
                <a:chOff x="7849072" y="2528817"/>
                <a:chExt cx="1331037" cy="2351339"/>
              </a:xfrm>
              <a:grpFill/>
            </p:grpSpPr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D72AA071-DD3A-4BAD-85A1-9F73BBAB88D8}"/>
                    </a:ext>
                  </a:extLst>
                </p:cNvPr>
                <p:cNvSpPr txBox="1"/>
                <p:nvPr/>
              </p:nvSpPr>
              <p:spPr>
                <a:xfrm>
                  <a:off x="7849072" y="4291840"/>
                  <a:ext cx="1331037" cy="588316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/>
                    <a:t>Ready</a:t>
                  </a:r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5617585-DDFE-4A7F-9C07-A0FC22FC70E0}"/>
                    </a:ext>
                  </a:extLst>
                </p:cNvPr>
                <p:cNvSpPr txBox="1"/>
                <p:nvPr/>
              </p:nvSpPr>
              <p:spPr>
                <a:xfrm>
                  <a:off x="7998437" y="2528817"/>
                  <a:ext cx="969444" cy="588316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/>
                    <a:t>Aim</a:t>
                  </a: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EECEB49-52CB-4AA4-8583-F70F646D004D}"/>
                    </a:ext>
                  </a:extLst>
                </p:cNvPr>
                <p:cNvSpPr txBox="1"/>
                <p:nvPr/>
              </p:nvSpPr>
              <p:spPr>
                <a:xfrm>
                  <a:off x="8012186" y="3410328"/>
                  <a:ext cx="935362" cy="588316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/>
                    <a:t>Fire</a:t>
                  </a:r>
                </a:p>
              </p:txBody>
            </p:sp>
          </p:grpSp>
        </p:grpSp>
        <p:sp>
          <p:nvSpPr>
            <p:cNvPr id="26" name="Arrow: Right 25">
              <a:extLst>
                <a:ext uri="{FF2B5EF4-FFF2-40B4-BE49-F238E27FC236}">
                  <a16:creationId xmlns:a16="http://schemas.microsoft.com/office/drawing/2014/main" id="{45F2CD94-25B1-4B74-A311-CA46143A7130}"/>
                </a:ext>
              </a:extLst>
            </p:cNvPr>
            <p:cNvSpPr/>
            <p:nvPr/>
          </p:nvSpPr>
          <p:spPr>
            <a:xfrm rot="19551636">
              <a:off x="6678783" y="4008260"/>
              <a:ext cx="971252" cy="40011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B1B0551-D5F0-4482-B4C3-90997B1FF317}"/>
              </a:ext>
            </a:extLst>
          </p:cNvPr>
          <p:cNvGrpSpPr/>
          <p:nvPr/>
        </p:nvGrpSpPr>
        <p:grpSpPr>
          <a:xfrm>
            <a:off x="9073981" y="724351"/>
            <a:ext cx="2345696" cy="2422762"/>
            <a:chOff x="9073981" y="724351"/>
            <a:chExt cx="2345696" cy="2422762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16258F30-8E06-4492-B090-4856C4D09874}"/>
                </a:ext>
              </a:extLst>
            </p:cNvPr>
            <p:cNvGrpSpPr/>
            <p:nvPr/>
          </p:nvGrpSpPr>
          <p:grpSpPr>
            <a:xfrm>
              <a:off x="9970984" y="724351"/>
              <a:ext cx="1448693" cy="2422762"/>
              <a:chOff x="10053496" y="-302233"/>
              <a:chExt cx="2347594" cy="3562393"/>
            </a:xfrm>
            <a:solidFill>
              <a:srgbClr val="00B050"/>
            </a:solidFill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A320E48C-1B8C-4238-9369-2C30A2AB4BFE}"/>
                  </a:ext>
                </a:extLst>
              </p:cNvPr>
              <p:cNvSpPr/>
              <p:nvPr/>
            </p:nvSpPr>
            <p:spPr>
              <a:xfrm>
                <a:off x="10053496" y="-302233"/>
                <a:ext cx="2347594" cy="3562393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1BFB51AC-6EBD-477E-BDBA-02A3ADB92501}"/>
                  </a:ext>
                </a:extLst>
              </p:cNvPr>
              <p:cNvGrpSpPr/>
              <p:nvPr/>
            </p:nvGrpSpPr>
            <p:grpSpPr>
              <a:xfrm>
                <a:off x="10598458" y="148762"/>
                <a:ext cx="1331037" cy="2389829"/>
                <a:chOff x="10520079" y="3814461"/>
                <a:chExt cx="1331037" cy="2389829"/>
              </a:xfrm>
              <a:grpFill/>
            </p:grpSpPr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EF22AF7D-7502-4863-8BFD-6C20FDB7C067}"/>
                    </a:ext>
                  </a:extLst>
                </p:cNvPr>
                <p:cNvSpPr txBox="1"/>
                <p:nvPr/>
              </p:nvSpPr>
              <p:spPr>
                <a:xfrm>
                  <a:off x="10520079" y="3814461"/>
                  <a:ext cx="1331037" cy="588316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solidFill>
                        <a:schemeClr val="bg1"/>
                      </a:solidFill>
                    </a:rPr>
                    <a:t>Ready</a:t>
                  </a: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D7184FC8-98ED-4D47-BFAD-94BF48212EAD}"/>
                    </a:ext>
                  </a:extLst>
                </p:cNvPr>
                <p:cNvSpPr txBox="1"/>
                <p:nvPr/>
              </p:nvSpPr>
              <p:spPr>
                <a:xfrm>
                  <a:off x="10669444" y="4715217"/>
                  <a:ext cx="969444" cy="588316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solidFill>
                        <a:schemeClr val="bg1"/>
                      </a:solidFill>
                    </a:rPr>
                    <a:t>Aim</a:t>
                  </a: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5EAE0AC-83CF-4138-9DB4-52E2BB8D8D81}"/>
                    </a:ext>
                  </a:extLst>
                </p:cNvPr>
                <p:cNvSpPr txBox="1"/>
                <p:nvPr/>
              </p:nvSpPr>
              <p:spPr>
                <a:xfrm>
                  <a:off x="10683193" y="5615974"/>
                  <a:ext cx="935362" cy="588316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solidFill>
                        <a:schemeClr val="bg1"/>
                      </a:solidFill>
                    </a:rPr>
                    <a:t>Fire</a:t>
                  </a:r>
                </a:p>
              </p:txBody>
            </p:sp>
          </p:grpSp>
        </p:grpSp>
        <p:sp>
          <p:nvSpPr>
            <p:cNvPr id="27" name="Arrow: Right 26">
              <a:extLst>
                <a:ext uri="{FF2B5EF4-FFF2-40B4-BE49-F238E27FC236}">
                  <a16:creationId xmlns:a16="http://schemas.microsoft.com/office/drawing/2014/main" id="{0E023E93-C07E-4B28-94E2-23D981E40B69}"/>
                </a:ext>
              </a:extLst>
            </p:cNvPr>
            <p:cNvSpPr/>
            <p:nvPr/>
          </p:nvSpPr>
          <p:spPr>
            <a:xfrm rot="19551636">
              <a:off x="9073981" y="2392741"/>
              <a:ext cx="971252" cy="40011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9047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1103AB2-C090-458F-B752-294F23AFA8A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1"/>
            <a:ext cx="3439432" cy="3785157"/>
          </a:xfrm>
          <a:custGeom>
            <a:avLst/>
            <a:gdLst>
              <a:gd name="connsiteX0" fmla="*/ 198262 w 3439432"/>
              <a:gd name="connsiteY0" fmla="*/ 0 h 3785157"/>
              <a:gd name="connsiteX1" fmla="*/ 3439432 w 3439432"/>
              <a:gd name="connsiteY1" fmla="*/ 0 h 3785157"/>
              <a:gd name="connsiteX2" fmla="*/ 3439432 w 3439432"/>
              <a:gd name="connsiteY2" fmla="*/ 3697836 h 3785157"/>
              <a:gd name="connsiteX3" fmla="*/ 3318024 w 3439432"/>
              <a:gd name="connsiteY3" fmla="*/ 3729054 h 3785157"/>
              <a:gd name="connsiteX4" fmla="*/ 2761488 w 3439432"/>
              <a:gd name="connsiteY4" fmla="*/ 3785157 h 3785157"/>
              <a:gd name="connsiteX5" fmla="*/ 0 w 3439432"/>
              <a:gd name="connsiteY5" fmla="*/ 1023669 h 3785157"/>
              <a:gd name="connsiteX6" fmla="*/ 124151 w 3439432"/>
              <a:gd name="connsiteY6" fmla="*/ 202487 h 3785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785157">
                <a:moveTo>
                  <a:pt x="198262" y="0"/>
                </a:moveTo>
                <a:lnTo>
                  <a:pt x="3439432" y="0"/>
                </a:lnTo>
                <a:lnTo>
                  <a:pt x="3439432" y="3697836"/>
                </a:lnTo>
                <a:lnTo>
                  <a:pt x="3318024" y="3729054"/>
                </a:lnTo>
                <a:cubicBezTo>
                  <a:pt x="3138258" y="3765839"/>
                  <a:pt x="2952129" y="3785157"/>
                  <a:pt x="2761488" y="3785157"/>
                </a:cubicBezTo>
                <a:cubicBezTo>
                  <a:pt x="1236360" y="3785157"/>
                  <a:pt x="0" y="2548797"/>
                  <a:pt x="0" y="1023669"/>
                </a:cubicBezTo>
                <a:cubicBezTo>
                  <a:pt x="0" y="737708"/>
                  <a:pt x="43466" y="461898"/>
                  <a:pt x="124151" y="20248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6E384F5-137A-40B1-97F0-694CC6ECD59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13091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DBC4630-03DA-474F-BBCB-BA3AE6B317A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8418A25-6EAC-4140-BFE6-284E1925B5E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47279" y="615908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40960042-3F7F-426A-90C2-981003ABE6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3" r="9075" b="1"/>
          <a:stretch/>
        </p:blipFill>
        <p:spPr>
          <a:xfrm>
            <a:off x="5511871" y="780500"/>
            <a:ext cx="2852928" cy="2852928"/>
          </a:xfrm>
          <a:custGeom>
            <a:avLst/>
            <a:gdLst>
              <a:gd name="connsiteX0" fmla="*/ 1426464 w 2852928"/>
              <a:gd name="connsiteY0" fmla="*/ 0 h 2852928"/>
              <a:gd name="connsiteX1" fmla="*/ 2852928 w 2852928"/>
              <a:gd name="connsiteY1" fmla="*/ 1426464 h 2852928"/>
              <a:gd name="connsiteX2" fmla="*/ 1426464 w 2852928"/>
              <a:gd name="connsiteY2" fmla="*/ 2852928 h 2852928"/>
              <a:gd name="connsiteX3" fmla="*/ 0 w 2852928"/>
              <a:gd name="connsiteY3" fmla="*/ 1426464 h 2852928"/>
              <a:gd name="connsiteX4" fmla="*/ 1426464 w 2852928"/>
              <a:gd name="connsiteY4" fmla="*/ 0 h 2852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pic>
        <p:nvPicPr>
          <p:cNvPr id="6" name="Picture 5" descr="A person wearing a suit and tie smiling at the camera&#10;&#10;Description generated with very high confidence">
            <a:extLst>
              <a:ext uri="{FF2B5EF4-FFF2-40B4-BE49-F238E27FC236}">
                <a16:creationId xmlns:a16="http://schemas.microsoft.com/office/drawing/2014/main" id="{92716BAE-B1C3-4934-BD62-312070B7F5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" r="4" b="16404"/>
          <a:stretch/>
        </p:blipFill>
        <p:spPr>
          <a:xfrm>
            <a:off x="8918761" y="-4331"/>
            <a:ext cx="3273238" cy="3618965"/>
          </a:xfrm>
          <a:custGeom>
            <a:avLst/>
            <a:gdLst>
              <a:gd name="connsiteX0" fmla="*/ 210437 w 3273238"/>
              <a:gd name="connsiteY0" fmla="*/ 0 h 3618965"/>
              <a:gd name="connsiteX1" fmla="*/ 3273238 w 3273238"/>
              <a:gd name="connsiteY1" fmla="*/ 0 h 3618965"/>
              <a:gd name="connsiteX2" fmla="*/ 3273238 w 3273238"/>
              <a:gd name="connsiteY2" fmla="*/ 3526409 h 3618965"/>
              <a:gd name="connsiteX3" fmla="*/ 3118338 w 3273238"/>
              <a:gd name="connsiteY3" fmla="*/ 3566238 h 3618965"/>
              <a:gd name="connsiteX4" fmla="*/ 2595295 w 3273238"/>
              <a:gd name="connsiteY4" fmla="*/ 3618965 h 3618965"/>
              <a:gd name="connsiteX5" fmla="*/ 0 w 3273238"/>
              <a:gd name="connsiteY5" fmla="*/ 1023670 h 3618965"/>
              <a:gd name="connsiteX6" fmla="*/ 203951 w 3273238"/>
              <a:gd name="connsiteY6" fmla="*/ 13464 h 361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3238" h="3618965">
                <a:moveTo>
                  <a:pt x="210437" y="0"/>
                </a:moveTo>
                <a:lnTo>
                  <a:pt x="3273238" y="0"/>
                </a:lnTo>
                <a:lnTo>
                  <a:pt x="3273238" y="3526409"/>
                </a:lnTo>
                <a:lnTo>
                  <a:pt x="3118338" y="3566238"/>
                </a:lnTo>
                <a:cubicBezTo>
                  <a:pt x="2949390" y="3600810"/>
                  <a:pt x="2774463" y="3618965"/>
                  <a:pt x="2595295" y="3618965"/>
                </a:cubicBezTo>
                <a:cubicBezTo>
                  <a:pt x="1161953" y="3618965"/>
                  <a:pt x="0" y="2457012"/>
                  <a:pt x="0" y="1023670"/>
                </a:cubicBezTo>
                <a:cubicBezTo>
                  <a:pt x="0" y="665335"/>
                  <a:pt x="72622" y="323961"/>
                  <a:pt x="203951" y="13464"/>
                </a:cubicBezTo>
                <a:close/>
              </a:path>
            </a:pathLst>
          </a:custGeom>
        </p:spPr>
      </p:pic>
      <p:pic>
        <p:nvPicPr>
          <p:cNvPr id="9" name="Picture 8" descr="A person in a blue shirt&#10;&#10;Description generated with high confidence">
            <a:extLst>
              <a:ext uri="{FF2B5EF4-FFF2-40B4-BE49-F238E27FC236}">
                <a16:creationId xmlns:a16="http://schemas.microsoft.com/office/drawing/2014/main" id="{2984E28D-EBBA-46CD-9CA3-5AFC7B484C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8" r="-1" b="5602"/>
          <a:stretch/>
        </p:blipFill>
        <p:spPr>
          <a:xfrm>
            <a:off x="1246574" y="10"/>
            <a:ext cx="3913632" cy="2285224"/>
          </a:xfrm>
          <a:custGeom>
            <a:avLst/>
            <a:gdLst>
              <a:gd name="connsiteX0" fmla="*/ 29691 w 3913632"/>
              <a:gd name="connsiteY0" fmla="*/ 0 h 2285234"/>
              <a:gd name="connsiteX1" fmla="*/ 3883942 w 3913632"/>
              <a:gd name="connsiteY1" fmla="*/ 0 h 2285234"/>
              <a:gd name="connsiteX2" fmla="*/ 3903529 w 3913632"/>
              <a:gd name="connsiteY2" fmla="*/ 128345 h 2285234"/>
              <a:gd name="connsiteX3" fmla="*/ 3913632 w 3913632"/>
              <a:gd name="connsiteY3" fmla="*/ 328418 h 2285234"/>
              <a:gd name="connsiteX4" fmla="*/ 1956816 w 3913632"/>
              <a:gd name="connsiteY4" fmla="*/ 2285234 h 2285234"/>
              <a:gd name="connsiteX5" fmla="*/ 0 w 3913632"/>
              <a:gd name="connsiteY5" fmla="*/ 328418 h 2285234"/>
              <a:gd name="connsiteX6" fmla="*/ 10103 w 3913632"/>
              <a:gd name="connsiteY6" fmla="*/ 128345 h 228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  <p:pic>
        <p:nvPicPr>
          <p:cNvPr id="5" name="Picture 4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id="{F974B2E1-C41C-42F8-A97D-456F0C0D592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5" r="29321" b="1"/>
          <a:stretch/>
        </p:blipFill>
        <p:spPr>
          <a:xfrm>
            <a:off x="20" y="2279205"/>
            <a:ext cx="3564618" cy="4569668"/>
          </a:xfrm>
          <a:custGeom>
            <a:avLst/>
            <a:gdLst>
              <a:gd name="connsiteX0" fmla="*/ 640080 w 3564638"/>
              <a:gd name="connsiteY0" fmla="*/ 0 h 4569668"/>
              <a:gd name="connsiteX1" fmla="*/ 3564638 w 3564638"/>
              <a:gd name="connsiteY1" fmla="*/ 2924558 h 4569668"/>
              <a:gd name="connsiteX2" fmla="*/ 3065170 w 3564638"/>
              <a:gd name="connsiteY2" fmla="*/ 4559707 h 4569668"/>
              <a:gd name="connsiteX3" fmla="*/ 3057720 w 3564638"/>
              <a:gd name="connsiteY3" fmla="*/ 4569668 h 4569668"/>
              <a:gd name="connsiteX4" fmla="*/ 0 w 3564638"/>
              <a:gd name="connsiteY4" fmla="*/ 4569668 h 4569668"/>
              <a:gd name="connsiteX5" fmla="*/ 0 w 3564638"/>
              <a:gd name="connsiteY5" fmla="*/ 72448 h 4569668"/>
              <a:gd name="connsiteX6" fmla="*/ 50679 w 3564638"/>
              <a:gd name="connsiteY6" fmla="*/ 59417 h 4569668"/>
              <a:gd name="connsiteX7" fmla="*/ 640080 w 3564638"/>
              <a:gd name="connsiteY7" fmla="*/ 0 h 456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ECA341-257E-4758-9932-B20F1B1C8DEF}"/>
              </a:ext>
            </a:extLst>
          </p:cNvPr>
          <p:cNvSpPr txBox="1"/>
          <p:nvPr/>
        </p:nvSpPr>
        <p:spPr>
          <a:xfrm>
            <a:off x="4654295" y="4522156"/>
            <a:ext cx="5609222" cy="1363215"/>
          </a:xfrm>
          <a:prstGeom prst="rect">
            <a:avLst/>
          </a:prstGeom>
        </p:spPr>
        <p:txBody>
          <a:bodyPr vert="horz" lIns="91440" tIns="45720" rIns="91440" bIns="45720" rtlCol="0" anchor="t">
            <a:prstTxWarp prst="textPlain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 Was So Much Older Then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I’m Younger Than That Now</a:t>
            </a:r>
          </a:p>
        </p:txBody>
      </p:sp>
    </p:spTree>
    <p:extLst>
      <p:ext uri="{BB962C8B-B14F-4D97-AF65-F5344CB8AC3E}">
        <p14:creationId xmlns:p14="http://schemas.microsoft.com/office/powerpoint/2010/main" val="242810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DCE04C07-7FFA-42FD-A070-5B57D062D34D}"/>
              </a:ext>
            </a:extLst>
          </p:cNvPr>
          <p:cNvGrpSpPr/>
          <p:nvPr/>
        </p:nvGrpSpPr>
        <p:grpSpPr>
          <a:xfrm>
            <a:off x="3872163" y="78913"/>
            <a:ext cx="4095356" cy="6360388"/>
            <a:chOff x="2981634" y="157826"/>
            <a:chExt cx="4292752" cy="6700174"/>
          </a:xfrm>
        </p:grpSpPr>
        <p:pic>
          <p:nvPicPr>
            <p:cNvPr id="22" name="Picture 21" descr="A picture containing man, text, newspaper, person&#10;&#10;Description generated with very high confidence">
              <a:extLst>
                <a:ext uri="{FF2B5EF4-FFF2-40B4-BE49-F238E27FC236}">
                  <a16:creationId xmlns:a16="http://schemas.microsoft.com/office/drawing/2014/main" id="{9C56987B-8316-499E-8917-53670817A8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1634" y="157826"/>
              <a:ext cx="4292752" cy="6700174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BCFAF47-4F21-4E05-B585-D97E21B19A97}"/>
                </a:ext>
              </a:extLst>
            </p:cNvPr>
            <p:cNvSpPr/>
            <p:nvPr/>
          </p:nvSpPr>
          <p:spPr>
            <a:xfrm>
              <a:off x="3102796" y="157826"/>
              <a:ext cx="2280862" cy="65423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248F92D-2A43-4DAA-B7E0-C90DAD41B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79" y="651049"/>
            <a:ext cx="3494362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My Mentors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AF62386-70B1-4D67-A94A-4E3A710AC95B}"/>
              </a:ext>
            </a:extLst>
          </p:cNvPr>
          <p:cNvSpPr txBox="1">
            <a:spLocks/>
          </p:cNvSpPr>
          <p:nvPr/>
        </p:nvSpPr>
        <p:spPr>
          <a:xfrm>
            <a:off x="4976031" y="963877"/>
            <a:ext cx="6377769" cy="4930246"/>
          </a:xfrm>
        </p:spPr>
        <p:txBody>
          <a:bodyPr vert="horz" lIns="91440" tIns="45720" rIns="91440" bIns="45720" rtlCol="0" anchor="ctr">
            <a:normAutofit/>
          </a:bodyPr>
          <a:lstStyle>
            <a:lvl1pPr marL="227013" indent="-227013" algn="l" defTabSz="912813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2400" kern="1200" dirty="0">
                <a:solidFill>
                  <a:srgbClr val="404040"/>
                </a:solidFill>
                <a:latin typeface="Calibri" panose="020F0502020204030204" pitchFamily="34" charset="0"/>
                <a:ea typeface="Roboto Light" panose="02000000000000000000" pitchFamily="2" charset="0"/>
                <a:cs typeface="Roboto Light" pitchFamily="2" charset="0"/>
              </a:defRPr>
            </a:lvl1pPr>
            <a:lvl2pPr marL="684213" indent="-227013" algn="l" defTabSz="912813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2000" kern="1200" dirty="0">
                <a:solidFill>
                  <a:srgbClr val="404040"/>
                </a:solidFill>
                <a:latin typeface="Calibri" panose="020F0502020204030204" pitchFamily="34" charset="0"/>
                <a:ea typeface="Roboto Light" panose="02000000000000000000" pitchFamily="2" charset="0"/>
                <a:cs typeface="Roboto Light" pitchFamily="2" charset="0"/>
              </a:defRPr>
            </a:lvl2pPr>
            <a:lvl3pPr marL="1141413" indent="-227013" algn="l" defTabSz="912813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kern="1200" dirty="0">
                <a:solidFill>
                  <a:srgbClr val="404040"/>
                </a:solidFill>
                <a:latin typeface="Calibri" panose="020F0502020204030204" pitchFamily="34" charset="0"/>
                <a:ea typeface="Roboto Light" panose="02000000000000000000" pitchFamily="2" charset="0"/>
                <a:cs typeface="Roboto Light" pitchFamily="2" charset="0"/>
              </a:defRPr>
            </a:lvl3pPr>
            <a:lvl4pPr marL="1598613" indent="-227013" algn="l" defTabSz="912813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1600" kern="1200" dirty="0">
                <a:solidFill>
                  <a:srgbClr val="404040"/>
                </a:solidFill>
                <a:latin typeface="Calibri" panose="020F0502020204030204" pitchFamily="34" charset="0"/>
                <a:ea typeface="Roboto Light" panose="02000000000000000000" pitchFamily="2" charset="0"/>
                <a:cs typeface="Roboto Light" pitchFamily="2" charset="0"/>
              </a:defRPr>
            </a:lvl4pPr>
            <a:lvl5pPr marL="2055813" indent="-227013" algn="l" defTabSz="912813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1600" kern="1200" dirty="0">
                <a:solidFill>
                  <a:srgbClr val="404040"/>
                </a:solidFill>
                <a:latin typeface="Calibri" panose="020F0502020204030204" pitchFamily="34" charset="0"/>
                <a:ea typeface="Roboto Light" panose="02000000000000000000" pitchFamily="2" charset="0"/>
                <a:cs typeface="Roboto Light" pitchFamily="2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 defTabSz="914400">
              <a:defRPr/>
            </a:pPr>
            <a:endParaRPr lang="en-US" sz="2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" name="Picture 19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D074F58B-FD87-47BE-BBF2-A0AD960EBB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163" y="2057400"/>
            <a:ext cx="2183845" cy="258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814418"/>
      </p:ext>
    </p:extLst>
  </p:cSld>
  <p:clrMapOvr>
    <a:masterClrMapping/>
  </p:clrMapOvr>
</p:sld>
</file>

<file path=ppt/theme/theme1.xml><?xml version="1.0" encoding="utf-8"?>
<a:theme xmlns:a="http://schemas.openxmlformats.org/drawingml/2006/main" name="1_Sierra Systems Presentation Theme 20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erra Systems Presentation Template Slides 2017" id="{E31E487F-B523-4F53-BDEB-12E23BCC112E}" vid="{FB9EED7A-2EEC-4993-BD16-D3A6708E30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5089</TotalTime>
  <Words>910</Words>
  <Application>Microsoft Office PowerPoint</Application>
  <PresentationFormat>Widescreen</PresentationFormat>
  <Paragraphs>183</Paragraphs>
  <Slides>27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ＭＳ Ｐゴシック</vt:lpstr>
      <vt:lpstr>Arial</vt:lpstr>
      <vt:lpstr>Calibri</vt:lpstr>
      <vt:lpstr>Calibri Light</vt:lpstr>
      <vt:lpstr>FontAwesome</vt:lpstr>
      <vt:lpstr>Geneva</vt:lpstr>
      <vt:lpstr>Roboto Light</vt:lpstr>
      <vt:lpstr>Roboto Medium</vt:lpstr>
      <vt:lpstr>Tahoma</vt:lpstr>
      <vt:lpstr>Times</vt:lpstr>
      <vt:lpstr>ヒラギノ角ゴ Pro W3</vt:lpstr>
      <vt:lpstr>1_Sierra Systems Presentation Theme 2017</vt:lpstr>
      <vt:lpstr>Office Theme</vt:lpstr>
      <vt:lpstr>PowerPoint Presentation</vt:lpstr>
      <vt:lpstr>PowerPoint Presentation</vt:lpstr>
      <vt:lpstr>Who Is This Guy?</vt:lpstr>
      <vt:lpstr>The Long and Winding Road</vt:lpstr>
      <vt:lpstr>Perspective  on Mentoring</vt:lpstr>
      <vt:lpstr>Mentoring</vt:lpstr>
      <vt:lpstr>Mentoring: Evolution of Maturity</vt:lpstr>
      <vt:lpstr>PowerPoint Presentation</vt:lpstr>
      <vt:lpstr>My Mentors</vt:lpstr>
      <vt:lpstr>Lessons Learned</vt:lpstr>
      <vt:lpstr>Riding The Wave of IM/IT Evolution</vt:lpstr>
      <vt:lpstr>PowerPoint Presentation</vt:lpstr>
      <vt:lpstr>Riding The Wave of IM/IT Evolution   Adapting to Change When You are The Change Agent</vt:lpstr>
      <vt:lpstr>Riding The Wave of IM/IT Evolution    Adapting to Change When You are The Change Agent</vt:lpstr>
      <vt:lpstr>Thoughts on Experience: </vt:lpstr>
      <vt:lpstr>PowerPoint Presentation</vt:lpstr>
      <vt:lpstr>Becoming  Self Aware</vt:lpstr>
      <vt:lpstr>Smartest Guy In The Room Until I Wasn’t!</vt:lpstr>
      <vt:lpstr>Becoming  Self Aware</vt:lpstr>
      <vt:lpstr>Becoming  Self Aware:  Lessons Learned</vt:lpstr>
      <vt:lpstr>Becoming  Self Aware:  It’s A Process!</vt:lpstr>
      <vt:lpstr>What Is Our Professional and Moral Responsibility to Enable the Next Generation?</vt:lpstr>
      <vt:lpstr>Professional and Moral Responsibility to Enable the Next Generation</vt:lpstr>
      <vt:lpstr>Some Personal Inspirations</vt:lpstr>
      <vt:lpstr>Some Personal Inspirations</vt:lpstr>
      <vt:lpstr>Closing Thoughts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Buckley, John</dc:creator>
  <cp:lastModifiedBy>Buckley, John</cp:lastModifiedBy>
  <cp:revision>83</cp:revision>
  <cp:lastPrinted>2018-04-08T15:19:07Z</cp:lastPrinted>
  <dcterms:created xsi:type="dcterms:W3CDTF">2018-02-15T18:49:18Z</dcterms:created>
  <dcterms:modified xsi:type="dcterms:W3CDTF">2018-04-24T12:03:22Z</dcterms:modified>
</cp:coreProperties>
</file>