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3" r:id="rId6"/>
  </p:sldMasterIdLst>
  <p:notesMasterIdLst>
    <p:notesMasterId r:id="rId35"/>
  </p:notesMasterIdLst>
  <p:handoutMasterIdLst>
    <p:handoutMasterId r:id="rId36"/>
  </p:handoutMasterIdLst>
  <p:sldIdLst>
    <p:sldId id="315" r:id="rId7"/>
    <p:sldId id="396" r:id="rId8"/>
    <p:sldId id="397" r:id="rId9"/>
    <p:sldId id="395" r:id="rId10"/>
    <p:sldId id="376" r:id="rId11"/>
    <p:sldId id="398" r:id="rId12"/>
    <p:sldId id="377" r:id="rId13"/>
    <p:sldId id="399" r:id="rId14"/>
    <p:sldId id="378" r:id="rId15"/>
    <p:sldId id="390" r:id="rId16"/>
    <p:sldId id="381" r:id="rId17"/>
    <p:sldId id="379" r:id="rId18"/>
    <p:sldId id="400" r:id="rId19"/>
    <p:sldId id="401" r:id="rId20"/>
    <p:sldId id="386" r:id="rId21"/>
    <p:sldId id="387" r:id="rId22"/>
    <p:sldId id="402" r:id="rId23"/>
    <p:sldId id="403" r:id="rId24"/>
    <p:sldId id="405" r:id="rId25"/>
    <p:sldId id="404" r:id="rId26"/>
    <p:sldId id="380" r:id="rId27"/>
    <p:sldId id="382" r:id="rId28"/>
    <p:sldId id="391" r:id="rId29"/>
    <p:sldId id="392" r:id="rId30"/>
    <p:sldId id="388" r:id="rId31"/>
    <p:sldId id="389" r:id="rId32"/>
    <p:sldId id="406" r:id="rId33"/>
    <p:sldId id="40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5">
          <p15:clr>
            <a:srgbClr val="A4A3A4"/>
          </p15:clr>
        </p15:guide>
        <p15:guide id="2" orient="horz" pos="798">
          <p15:clr>
            <a:srgbClr val="A4A3A4"/>
          </p15:clr>
        </p15:guide>
        <p15:guide id="3" orient="horz" pos="117">
          <p15:clr>
            <a:srgbClr val="A4A3A4"/>
          </p15:clr>
        </p15:guide>
        <p15:guide id="4" orient="horz" pos="4196">
          <p15:clr>
            <a:srgbClr val="A4A3A4"/>
          </p15:clr>
        </p15:guide>
        <p15:guide id="5" orient="horz" pos="3874">
          <p15:clr>
            <a:srgbClr val="A4A3A4"/>
          </p15:clr>
        </p15:guide>
        <p15:guide id="6" orient="horz" pos="2083">
          <p15:clr>
            <a:srgbClr val="A4A3A4"/>
          </p15:clr>
        </p15:guide>
        <p15:guide id="7" orient="horz" pos="697">
          <p15:clr>
            <a:srgbClr val="A4A3A4"/>
          </p15:clr>
        </p15:guide>
        <p15:guide id="8" pos="2775">
          <p15:clr>
            <a:srgbClr val="A4A3A4"/>
          </p15:clr>
        </p15:guide>
        <p15:guide id="9" pos="3000">
          <p15:clr>
            <a:srgbClr val="A4A3A4"/>
          </p15:clr>
        </p15:guide>
        <p15:guide id="10" pos="282">
          <p15:clr>
            <a:srgbClr val="A4A3A4"/>
          </p15:clr>
        </p15:guide>
        <p15:guide id="11" pos="2880">
          <p15:clr>
            <a:srgbClr val="A4A3A4"/>
          </p15:clr>
        </p15:guide>
        <p15:guide id="12" pos="5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E7"/>
    <a:srgbClr val="FFFFE7"/>
    <a:srgbClr val="FFFFFF"/>
    <a:srgbClr val="FFD9B2"/>
    <a:srgbClr val="FFAA99"/>
    <a:srgbClr val="E67386"/>
    <a:srgbClr val="666666"/>
    <a:srgbClr val="000000"/>
    <a:srgbClr val="6EC628"/>
    <a:srgbClr val="A29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4850" autoAdjust="0"/>
  </p:normalViewPr>
  <p:slideViewPr>
    <p:cSldViewPr snapToGrid="0">
      <p:cViewPr varScale="1">
        <p:scale>
          <a:sx n="65" d="100"/>
          <a:sy n="65" d="100"/>
        </p:scale>
        <p:origin x="1992" y="58"/>
      </p:cViewPr>
      <p:guideLst>
        <p:guide orient="horz" pos="835"/>
        <p:guide orient="horz" pos="798"/>
        <p:guide orient="horz" pos="117"/>
        <p:guide orient="horz" pos="4196"/>
        <p:guide orient="horz" pos="3874"/>
        <p:guide orient="horz" pos="2083"/>
        <p:guide orient="horz" pos="697"/>
        <p:guide pos="2775"/>
        <p:guide pos="3000"/>
        <p:guide pos="282"/>
        <p:guide pos="2880"/>
        <p:guide pos="54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D8961-8B8D-4552-A4B4-0402A1546BC8}" type="doc">
      <dgm:prSet loTypeId="urn:microsoft.com/office/officeart/2005/8/layout/vList3" loCatId="list" qsTypeId="urn:microsoft.com/office/officeart/2005/8/quickstyle/simple1" qsCatId="simple" csTypeId="urn:microsoft.com/office/officeart/2005/8/colors/accent1_2" csCatId="accent1" phldr="1"/>
      <dgm:spPr/>
    </dgm:pt>
    <dgm:pt modelId="{CD746C98-6F46-4D05-B6E3-246A542E1A77}">
      <dgm:prSet phldrT="[Text]"/>
      <dgm:spPr/>
      <dgm:t>
        <a:bodyPr/>
        <a:lstStyle/>
        <a:p>
          <a:r>
            <a:rPr lang="en-US" dirty="0" smtClean="0"/>
            <a:t>I need to trust the information gathered from sensors for it to be useful</a:t>
          </a:r>
          <a:endParaRPr lang="en-US" dirty="0"/>
        </a:p>
      </dgm:t>
    </dgm:pt>
    <dgm:pt modelId="{15FF12DB-FE34-4E05-A42B-AC88490A0B0A}" type="parTrans" cxnId="{6A5E05EF-BFE9-4B4B-9195-292F0AEB5D8A}">
      <dgm:prSet/>
      <dgm:spPr/>
      <dgm:t>
        <a:bodyPr/>
        <a:lstStyle/>
        <a:p>
          <a:endParaRPr lang="en-US"/>
        </a:p>
      </dgm:t>
    </dgm:pt>
    <dgm:pt modelId="{32146112-C6E3-4EF1-B3AA-E39DD1AB8F5A}" type="sibTrans" cxnId="{6A5E05EF-BFE9-4B4B-9195-292F0AEB5D8A}">
      <dgm:prSet/>
      <dgm:spPr/>
      <dgm:t>
        <a:bodyPr/>
        <a:lstStyle/>
        <a:p>
          <a:endParaRPr lang="en-US"/>
        </a:p>
      </dgm:t>
    </dgm:pt>
    <dgm:pt modelId="{D2D196FE-BEE4-4F79-BB78-E1C76BB43176}">
      <dgm:prSet phldrT="[Text]"/>
      <dgm:spPr/>
      <dgm:t>
        <a:bodyPr/>
        <a:lstStyle/>
        <a:p>
          <a:r>
            <a:rPr lang="en-US" dirty="0" smtClean="0"/>
            <a:t>Distributed legers create that trusted source</a:t>
          </a:r>
          <a:endParaRPr lang="en-US" dirty="0"/>
        </a:p>
      </dgm:t>
    </dgm:pt>
    <dgm:pt modelId="{85B3D4F0-BB80-4D69-AD2E-2885A49C160C}" type="parTrans" cxnId="{299022F6-1D57-4102-A25D-B1BDC4C25F31}">
      <dgm:prSet/>
      <dgm:spPr/>
      <dgm:t>
        <a:bodyPr/>
        <a:lstStyle/>
        <a:p>
          <a:endParaRPr lang="en-US"/>
        </a:p>
      </dgm:t>
    </dgm:pt>
    <dgm:pt modelId="{09324577-C76A-43AE-BE10-82440C0485CE}" type="sibTrans" cxnId="{299022F6-1D57-4102-A25D-B1BDC4C25F31}">
      <dgm:prSet/>
      <dgm:spPr/>
      <dgm:t>
        <a:bodyPr/>
        <a:lstStyle/>
        <a:p>
          <a:endParaRPr lang="en-US"/>
        </a:p>
      </dgm:t>
    </dgm:pt>
    <dgm:pt modelId="{946B715A-BA54-4E31-B56E-471F58B47AEF}">
      <dgm:prSet phldrT="[Text]"/>
      <dgm:spPr/>
      <dgm:t>
        <a:bodyPr/>
        <a:lstStyle/>
        <a:p>
          <a:r>
            <a:rPr lang="en-US" dirty="0" smtClean="0"/>
            <a:t>Because those legers are widely distributed, I have both easy access and redundancy</a:t>
          </a:r>
          <a:endParaRPr lang="en-US" dirty="0"/>
        </a:p>
      </dgm:t>
    </dgm:pt>
    <dgm:pt modelId="{3FC1CE1F-C20E-4C48-92DA-634DF8CCEE15}" type="parTrans" cxnId="{0CE06265-246F-4AE1-A2A8-51000EDA086B}">
      <dgm:prSet/>
      <dgm:spPr/>
      <dgm:t>
        <a:bodyPr/>
        <a:lstStyle/>
        <a:p>
          <a:endParaRPr lang="en-US"/>
        </a:p>
      </dgm:t>
    </dgm:pt>
    <dgm:pt modelId="{2E4FAA36-951A-4F90-B030-6528A27AAC25}" type="sibTrans" cxnId="{0CE06265-246F-4AE1-A2A8-51000EDA086B}">
      <dgm:prSet/>
      <dgm:spPr/>
      <dgm:t>
        <a:bodyPr/>
        <a:lstStyle/>
        <a:p>
          <a:endParaRPr lang="en-US"/>
        </a:p>
      </dgm:t>
    </dgm:pt>
    <dgm:pt modelId="{A3A1EE96-EA17-47B4-A8F3-A4AE726EE0D2}" type="pres">
      <dgm:prSet presAssocID="{957D8961-8B8D-4552-A4B4-0402A1546BC8}" presName="linearFlow" presStyleCnt="0">
        <dgm:presLayoutVars>
          <dgm:dir/>
          <dgm:resizeHandles val="exact"/>
        </dgm:presLayoutVars>
      </dgm:prSet>
      <dgm:spPr/>
    </dgm:pt>
    <dgm:pt modelId="{79F0BD6F-9C93-4B90-9445-C79AB4D809E4}" type="pres">
      <dgm:prSet presAssocID="{CD746C98-6F46-4D05-B6E3-246A542E1A77}" presName="composite" presStyleCnt="0"/>
      <dgm:spPr/>
    </dgm:pt>
    <dgm:pt modelId="{D029F219-B198-4865-B86E-06DABFE10C7A}" type="pres">
      <dgm:prSet presAssocID="{CD746C98-6F46-4D05-B6E3-246A542E1A77}"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F31393C-7A40-4552-802C-9206AA45A684}" type="pres">
      <dgm:prSet presAssocID="{CD746C98-6F46-4D05-B6E3-246A542E1A77}" presName="txShp" presStyleLbl="node1" presStyleIdx="0" presStyleCnt="3">
        <dgm:presLayoutVars>
          <dgm:bulletEnabled val="1"/>
        </dgm:presLayoutVars>
      </dgm:prSet>
      <dgm:spPr/>
      <dgm:t>
        <a:bodyPr/>
        <a:lstStyle/>
        <a:p>
          <a:endParaRPr lang="en-US"/>
        </a:p>
      </dgm:t>
    </dgm:pt>
    <dgm:pt modelId="{983F2C06-C923-48C8-800D-36E7436A3E93}" type="pres">
      <dgm:prSet presAssocID="{32146112-C6E3-4EF1-B3AA-E39DD1AB8F5A}" presName="spacing" presStyleCnt="0"/>
      <dgm:spPr/>
    </dgm:pt>
    <dgm:pt modelId="{62F6442C-4A2D-41AF-BDD7-D3E162254C6A}" type="pres">
      <dgm:prSet presAssocID="{D2D196FE-BEE4-4F79-BB78-E1C76BB43176}" presName="composite" presStyleCnt="0"/>
      <dgm:spPr/>
    </dgm:pt>
    <dgm:pt modelId="{35DD0F68-37C5-41D4-95F7-957B6E963DBE}" type="pres">
      <dgm:prSet presAssocID="{D2D196FE-BEE4-4F79-BB78-E1C76BB43176}"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617E3891-27D1-4535-92A4-40B9F3F3D29F}" type="pres">
      <dgm:prSet presAssocID="{D2D196FE-BEE4-4F79-BB78-E1C76BB43176}" presName="txShp" presStyleLbl="node1" presStyleIdx="1" presStyleCnt="3">
        <dgm:presLayoutVars>
          <dgm:bulletEnabled val="1"/>
        </dgm:presLayoutVars>
      </dgm:prSet>
      <dgm:spPr/>
      <dgm:t>
        <a:bodyPr/>
        <a:lstStyle/>
        <a:p>
          <a:endParaRPr lang="en-US"/>
        </a:p>
      </dgm:t>
    </dgm:pt>
    <dgm:pt modelId="{20C470ED-0AE8-47CE-9407-F519769C1C93}" type="pres">
      <dgm:prSet presAssocID="{09324577-C76A-43AE-BE10-82440C0485CE}" presName="spacing" presStyleCnt="0"/>
      <dgm:spPr/>
    </dgm:pt>
    <dgm:pt modelId="{7678E4D9-710E-46C2-AE5B-DEE3522DF1C7}" type="pres">
      <dgm:prSet presAssocID="{946B715A-BA54-4E31-B56E-471F58B47AEF}" presName="composite" presStyleCnt="0"/>
      <dgm:spPr/>
    </dgm:pt>
    <dgm:pt modelId="{E473ABC0-56CD-44DE-A6EC-FD49FEDAC3B2}" type="pres">
      <dgm:prSet presAssocID="{946B715A-BA54-4E31-B56E-471F58B47AEF}"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2E3E9634-24DC-4E83-8FE9-47D2B8EBC665}" type="pres">
      <dgm:prSet presAssocID="{946B715A-BA54-4E31-B56E-471F58B47AEF}" presName="txShp" presStyleLbl="node1" presStyleIdx="2" presStyleCnt="3">
        <dgm:presLayoutVars>
          <dgm:bulletEnabled val="1"/>
        </dgm:presLayoutVars>
      </dgm:prSet>
      <dgm:spPr/>
      <dgm:t>
        <a:bodyPr/>
        <a:lstStyle/>
        <a:p>
          <a:endParaRPr lang="en-US"/>
        </a:p>
      </dgm:t>
    </dgm:pt>
  </dgm:ptLst>
  <dgm:cxnLst>
    <dgm:cxn modelId="{FAC78CA3-5C18-4927-99E3-E9653A2304BE}" type="presOf" srcId="{946B715A-BA54-4E31-B56E-471F58B47AEF}" destId="{2E3E9634-24DC-4E83-8FE9-47D2B8EBC665}" srcOrd="0" destOrd="0" presId="urn:microsoft.com/office/officeart/2005/8/layout/vList3"/>
    <dgm:cxn modelId="{6A5E05EF-BFE9-4B4B-9195-292F0AEB5D8A}" srcId="{957D8961-8B8D-4552-A4B4-0402A1546BC8}" destId="{CD746C98-6F46-4D05-B6E3-246A542E1A77}" srcOrd="0" destOrd="0" parTransId="{15FF12DB-FE34-4E05-A42B-AC88490A0B0A}" sibTransId="{32146112-C6E3-4EF1-B3AA-E39DD1AB8F5A}"/>
    <dgm:cxn modelId="{0CE06265-246F-4AE1-A2A8-51000EDA086B}" srcId="{957D8961-8B8D-4552-A4B4-0402A1546BC8}" destId="{946B715A-BA54-4E31-B56E-471F58B47AEF}" srcOrd="2" destOrd="0" parTransId="{3FC1CE1F-C20E-4C48-92DA-634DF8CCEE15}" sibTransId="{2E4FAA36-951A-4F90-B030-6528A27AAC25}"/>
    <dgm:cxn modelId="{8728EEA9-B2C6-4EC3-9E90-F8AC7247A63B}" type="presOf" srcId="{D2D196FE-BEE4-4F79-BB78-E1C76BB43176}" destId="{617E3891-27D1-4535-92A4-40B9F3F3D29F}" srcOrd="0" destOrd="0" presId="urn:microsoft.com/office/officeart/2005/8/layout/vList3"/>
    <dgm:cxn modelId="{CEF875B4-F75E-445A-9104-E84DDBD57325}" type="presOf" srcId="{CD746C98-6F46-4D05-B6E3-246A542E1A77}" destId="{EF31393C-7A40-4552-802C-9206AA45A684}" srcOrd="0" destOrd="0" presId="urn:microsoft.com/office/officeart/2005/8/layout/vList3"/>
    <dgm:cxn modelId="{C52E69A4-BAF6-4688-97EE-D740072751D5}" type="presOf" srcId="{957D8961-8B8D-4552-A4B4-0402A1546BC8}" destId="{A3A1EE96-EA17-47B4-A8F3-A4AE726EE0D2}" srcOrd="0" destOrd="0" presId="urn:microsoft.com/office/officeart/2005/8/layout/vList3"/>
    <dgm:cxn modelId="{299022F6-1D57-4102-A25D-B1BDC4C25F31}" srcId="{957D8961-8B8D-4552-A4B4-0402A1546BC8}" destId="{D2D196FE-BEE4-4F79-BB78-E1C76BB43176}" srcOrd="1" destOrd="0" parTransId="{85B3D4F0-BB80-4D69-AD2E-2885A49C160C}" sibTransId="{09324577-C76A-43AE-BE10-82440C0485CE}"/>
    <dgm:cxn modelId="{96DB0F26-03FA-412A-AFD3-63BB8F47CE01}" type="presParOf" srcId="{A3A1EE96-EA17-47B4-A8F3-A4AE726EE0D2}" destId="{79F0BD6F-9C93-4B90-9445-C79AB4D809E4}" srcOrd="0" destOrd="0" presId="urn:microsoft.com/office/officeart/2005/8/layout/vList3"/>
    <dgm:cxn modelId="{AF598B71-EBAB-4B68-9D9B-FB79BDB6444D}" type="presParOf" srcId="{79F0BD6F-9C93-4B90-9445-C79AB4D809E4}" destId="{D029F219-B198-4865-B86E-06DABFE10C7A}" srcOrd="0" destOrd="0" presId="urn:microsoft.com/office/officeart/2005/8/layout/vList3"/>
    <dgm:cxn modelId="{C65C505D-93F4-4C73-97E7-898B43D455FE}" type="presParOf" srcId="{79F0BD6F-9C93-4B90-9445-C79AB4D809E4}" destId="{EF31393C-7A40-4552-802C-9206AA45A684}" srcOrd="1" destOrd="0" presId="urn:microsoft.com/office/officeart/2005/8/layout/vList3"/>
    <dgm:cxn modelId="{E6924D30-2FAC-4F5D-9951-0048C329AF3C}" type="presParOf" srcId="{A3A1EE96-EA17-47B4-A8F3-A4AE726EE0D2}" destId="{983F2C06-C923-48C8-800D-36E7436A3E93}" srcOrd="1" destOrd="0" presId="urn:microsoft.com/office/officeart/2005/8/layout/vList3"/>
    <dgm:cxn modelId="{4B960B98-6307-4EE7-8627-B2F7E75DC38D}" type="presParOf" srcId="{A3A1EE96-EA17-47B4-A8F3-A4AE726EE0D2}" destId="{62F6442C-4A2D-41AF-BDD7-D3E162254C6A}" srcOrd="2" destOrd="0" presId="urn:microsoft.com/office/officeart/2005/8/layout/vList3"/>
    <dgm:cxn modelId="{013F3185-9A03-4B59-8641-36F0633D73FB}" type="presParOf" srcId="{62F6442C-4A2D-41AF-BDD7-D3E162254C6A}" destId="{35DD0F68-37C5-41D4-95F7-957B6E963DBE}" srcOrd="0" destOrd="0" presId="urn:microsoft.com/office/officeart/2005/8/layout/vList3"/>
    <dgm:cxn modelId="{2B9EAB0B-F74D-47C9-B7DC-CDA2F1DEA796}" type="presParOf" srcId="{62F6442C-4A2D-41AF-BDD7-D3E162254C6A}" destId="{617E3891-27D1-4535-92A4-40B9F3F3D29F}" srcOrd="1" destOrd="0" presId="urn:microsoft.com/office/officeart/2005/8/layout/vList3"/>
    <dgm:cxn modelId="{4F00A8F3-349B-42B9-9AD9-0CB8FC241D24}" type="presParOf" srcId="{A3A1EE96-EA17-47B4-A8F3-A4AE726EE0D2}" destId="{20C470ED-0AE8-47CE-9407-F519769C1C93}" srcOrd="3" destOrd="0" presId="urn:microsoft.com/office/officeart/2005/8/layout/vList3"/>
    <dgm:cxn modelId="{F6168FFB-3965-4FFA-A523-D09653D29F0B}" type="presParOf" srcId="{A3A1EE96-EA17-47B4-A8F3-A4AE726EE0D2}" destId="{7678E4D9-710E-46C2-AE5B-DEE3522DF1C7}" srcOrd="4" destOrd="0" presId="urn:microsoft.com/office/officeart/2005/8/layout/vList3"/>
    <dgm:cxn modelId="{BC5CD6F1-54E0-466D-8F93-757701C4C426}" type="presParOf" srcId="{7678E4D9-710E-46C2-AE5B-DEE3522DF1C7}" destId="{E473ABC0-56CD-44DE-A6EC-FD49FEDAC3B2}" srcOrd="0" destOrd="0" presId="urn:microsoft.com/office/officeart/2005/8/layout/vList3"/>
    <dgm:cxn modelId="{07A9A63A-4C0A-45AA-A2F7-0599E6D61704}" type="presParOf" srcId="{7678E4D9-710E-46C2-AE5B-DEE3522DF1C7}" destId="{2E3E9634-24DC-4E83-8FE9-47D2B8EBC6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3D1AC-5C20-47D4-AE5E-4E725C7E034F}" type="doc">
      <dgm:prSet loTypeId="urn:microsoft.com/office/officeart/2005/8/layout/process1" loCatId="process" qsTypeId="urn:microsoft.com/office/officeart/2005/8/quickstyle/simple1" qsCatId="simple" csTypeId="urn:microsoft.com/office/officeart/2005/8/colors/accent1_2" csCatId="accent1" phldr="1"/>
      <dgm:spPr/>
    </dgm:pt>
    <dgm:pt modelId="{A300DF8F-AE0D-4FF3-8A55-12D1A1CA81DC}">
      <dgm:prSet phldrT="[Text]"/>
      <dgm:spPr/>
      <dgm:t>
        <a:bodyPr/>
        <a:lstStyle/>
        <a:p>
          <a:r>
            <a:rPr lang="en-GB" dirty="0" smtClean="0"/>
            <a:t>Block 1545</a:t>
          </a:r>
          <a:endParaRPr lang="en-GB" dirty="0"/>
        </a:p>
      </dgm:t>
    </dgm:pt>
    <dgm:pt modelId="{0CAFBFC9-9450-4457-A71F-75B7526929DD}" type="parTrans" cxnId="{07439320-92D6-4BD5-A265-F4EAD6F60455}">
      <dgm:prSet/>
      <dgm:spPr/>
      <dgm:t>
        <a:bodyPr/>
        <a:lstStyle/>
        <a:p>
          <a:endParaRPr lang="en-GB"/>
        </a:p>
      </dgm:t>
    </dgm:pt>
    <dgm:pt modelId="{BA57305E-F474-4B9D-8783-564F9E2A2CAF}" type="sibTrans" cxnId="{07439320-92D6-4BD5-A265-F4EAD6F60455}">
      <dgm:prSet/>
      <dgm:spPr/>
      <dgm:t>
        <a:bodyPr/>
        <a:lstStyle/>
        <a:p>
          <a:endParaRPr lang="en-GB"/>
        </a:p>
      </dgm:t>
    </dgm:pt>
    <dgm:pt modelId="{C773B2E2-E9C4-4445-87FD-E879A016CF44}">
      <dgm:prSet phldrT="[Text]"/>
      <dgm:spPr/>
      <dgm:t>
        <a:bodyPr/>
        <a:lstStyle/>
        <a:p>
          <a:r>
            <a:rPr lang="en-GB" dirty="0" smtClean="0"/>
            <a:t>Block 1546</a:t>
          </a:r>
          <a:endParaRPr lang="en-GB" dirty="0"/>
        </a:p>
      </dgm:t>
    </dgm:pt>
    <dgm:pt modelId="{CB576F31-13C0-4516-A35A-65F4641F197F}" type="parTrans" cxnId="{E6CC4077-FBA2-4DBD-B58B-5ECB81887277}">
      <dgm:prSet/>
      <dgm:spPr/>
      <dgm:t>
        <a:bodyPr/>
        <a:lstStyle/>
        <a:p>
          <a:endParaRPr lang="en-GB"/>
        </a:p>
      </dgm:t>
    </dgm:pt>
    <dgm:pt modelId="{9C6A28C3-4350-41DE-A3CD-C1DEF289707E}" type="sibTrans" cxnId="{E6CC4077-FBA2-4DBD-B58B-5ECB81887277}">
      <dgm:prSet/>
      <dgm:spPr/>
      <dgm:t>
        <a:bodyPr/>
        <a:lstStyle/>
        <a:p>
          <a:endParaRPr lang="en-GB"/>
        </a:p>
      </dgm:t>
    </dgm:pt>
    <dgm:pt modelId="{A23ED95F-813F-4992-993F-60174F47C31D}">
      <dgm:prSet phldrT="[Text]"/>
      <dgm:spPr/>
      <dgm:t>
        <a:bodyPr/>
        <a:lstStyle/>
        <a:p>
          <a:r>
            <a:rPr lang="en-GB" dirty="0" smtClean="0"/>
            <a:t>Block 1547</a:t>
          </a:r>
          <a:endParaRPr lang="en-GB" dirty="0"/>
        </a:p>
      </dgm:t>
    </dgm:pt>
    <dgm:pt modelId="{23BB1A98-DC5E-44E8-B466-0C44B0109101}" type="parTrans" cxnId="{F5C6AD40-9CE7-43DF-B597-C8603AC9E88E}">
      <dgm:prSet/>
      <dgm:spPr/>
      <dgm:t>
        <a:bodyPr/>
        <a:lstStyle/>
        <a:p>
          <a:endParaRPr lang="en-GB"/>
        </a:p>
      </dgm:t>
    </dgm:pt>
    <dgm:pt modelId="{6D458B84-F772-41C0-B041-DB5864B48464}" type="sibTrans" cxnId="{F5C6AD40-9CE7-43DF-B597-C8603AC9E88E}">
      <dgm:prSet/>
      <dgm:spPr/>
      <dgm:t>
        <a:bodyPr/>
        <a:lstStyle/>
        <a:p>
          <a:endParaRPr lang="en-GB"/>
        </a:p>
      </dgm:t>
    </dgm:pt>
    <dgm:pt modelId="{F8A3FE85-0ADE-4CBD-80FA-76ADB1F736D4}">
      <dgm:prSet phldrT="[Text]"/>
      <dgm:spPr/>
      <dgm:t>
        <a:bodyPr/>
        <a:lstStyle/>
        <a:p>
          <a:r>
            <a:rPr lang="en-GB" dirty="0" smtClean="0"/>
            <a:t>Block Hash</a:t>
          </a:r>
          <a:endParaRPr lang="en-GB" dirty="0"/>
        </a:p>
      </dgm:t>
    </dgm:pt>
    <dgm:pt modelId="{99D4C7A1-BC20-446C-AE48-D5D00FDC3804}" type="parTrans" cxnId="{638CA762-B4E7-474E-ACAD-676BE189E44E}">
      <dgm:prSet/>
      <dgm:spPr/>
      <dgm:t>
        <a:bodyPr/>
        <a:lstStyle/>
        <a:p>
          <a:endParaRPr lang="en-GB"/>
        </a:p>
      </dgm:t>
    </dgm:pt>
    <dgm:pt modelId="{AC6ED405-81B4-4EE0-92C9-6B2D90D819AB}" type="sibTrans" cxnId="{638CA762-B4E7-474E-ACAD-676BE189E44E}">
      <dgm:prSet/>
      <dgm:spPr/>
      <dgm:t>
        <a:bodyPr/>
        <a:lstStyle/>
        <a:p>
          <a:endParaRPr lang="en-GB"/>
        </a:p>
      </dgm:t>
    </dgm:pt>
    <dgm:pt modelId="{B20E9AF1-0E83-41B7-8692-41A1422E3EED}">
      <dgm:prSet phldrT="[Text]"/>
      <dgm:spPr/>
      <dgm:t>
        <a:bodyPr/>
        <a:lstStyle/>
        <a:p>
          <a:r>
            <a:rPr lang="en-GB" dirty="0" smtClean="0"/>
            <a:t>Previous Block Hash</a:t>
          </a:r>
          <a:endParaRPr lang="en-GB" dirty="0"/>
        </a:p>
      </dgm:t>
    </dgm:pt>
    <dgm:pt modelId="{133B10D3-159C-4551-BC45-290ACB44B906}" type="parTrans" cxnId="{7F3D1406-24C4-42DC-9E53-838C28FE27A6}">
      <dgm:prSet/>
      <dgm:spPr/>
      <dgm:t>
        <a:bodyPr/>
        <a:lstStyle/>
        <a:p>
          <a:endParaRPr lang="en-GB"/>
        </a:p>
      </dgm:t>
    </dgm:pt>
    <dgm:pt modelId="{FA23EB03-C532-4445-9D15-94EF089AD549}" type="sibTrans" cxnId="{7F3D1406-24C4-42DC-9E53-838C28FE27A6}">
      <dgm:prSet/>
      <dgm:spPr/>
      <dgm:t>
        <a:bodyPr/>
        <a:lstStyle/>
        <a:p>
          <a:endParaRPr lang="en-GB"/>
        </a:p>
      </dgm:t>
    </dgm:pt>
    <dgm:pt modelId="{E2DFF93F-71B2-412F-AF1E-E6010D46F981}">
      <dgm:prSet phldrT="[Text]"/>
      <dgm:spPr/>
      <dgm:t>
        <a:bodyPr/>
        <a:lstStyle/>
        <a:p>
          <a:r>
            <a:rPr lang="en-GB" dirty="0" smtClean="0"/>
            <a:t>Transaction </a:t>
          </a:r>
          <a:endParaRPr lang="en-GB" dirty="0"/>
        </a:p>
      </dgm:t>
    </dgm:pt>
    <dgm:pt modelId="{794C84F1-072D-4F9A-9DB2-98305E1493E8}" type="parTrans" cxnId="{DA841798-75BD-40CA-B40D-08EAA1EE6D3B}">
      <dgm:prSet/>
      <dgm:spPr/>
      <dgm:t>
        <a:bodyPr/>
        <a:lstStyle/>
        <a:p>
          <a:endParaRPr lang="en-GB"/>
        </a:p>
      </dgm:t>
    </dgm:pt>
    <dgm:pt modelId="{472D99C2-04B9-4A27-9E74-9ED486D40678}" type="sibTrans" cxnId="{DA841798-75BD-40CA-B40D-08EAA1EE6D3B}">
      <dgm:prSet/>
      <dgm:spPr/>
      <dgm:t>
        <a:bodyPr/>
        <a:lstStyle/>
        <a:p>
          <a:endParaRPr lang="en-GB"/>
        </a:p>
      </dgm:t>
    </dgm:pt>
    <dgm:pt modelId="{A79A772C-D709-476C-9409-4D28F644BD86}">
      <dgm:prSet phldrT="[Text]"/>
      <dgm:spPr/>
      <dgm:t>
        <a:bodyPr/>
        <a:lstStyle/>
        <a:p>
          <a:r>
            <a:rPr lang="en-GB" dirty="0" smtClean="0"/>
            <a:t>Transaction </a:t>
          </a:r>
          <a:endParaRPr lang="en-GB" dirty="0"/>
        </a:p>
      </dgm:t>
    </dgm:pt>
    <dgm:pt modelId="{E053EC13-A06E-4830-B38C-FAB6CFD909B7}" type="parTrans" cxnId="{3F82A4D4-B1D3-49D6-982A-BCF590C4F118}">
      <dgm:prSet/>
      <dgm:spPr/>
      <dgm:t>
        <a:bodyPr/>
        <a:lstStyle/>
        <a:p>
          <a:endParaRPr lang="en-GB"/>
        </a:p>
      </dgm:t>
    </dgm:pt>
    <dgm:pt modelId="{CCAA86E7-0E5E-40F1-B4BD-BF26A3CA7447}" type="sibTrans" cxnId="{3F82A4D4-B1D3-49D6-982A-BCF590C4F118}">
      <dgm:prSet/>
      <dgm:spPr/>
      <dgm:t>
        <a:bodyPr/>
        <a:lstStyle/>
        <a:p>
          <a:endParaRPr lang="en-GB"/>
        </a:p>
      </dgm:t>
    </dgm:pt>
    <dgm:pt modelId="{E3F27369-C3CE-4434-8A99-E9F479580324}">
      <dgm:prSet phldrT="[Text]"/>
      <dgm:spPr/>
      <dgm:t>
        <a:bodyPr/>
        <a:lstStyle/>
        <a:p>
          <a:r>
            <a:rPr lang="en-GB" dirty="0" smtClean="0"/>
            <a:t>0ef152435c</a:t>
          </a:r>
          <a:endParaRPr lang="en-GB" dirty="0"/>
        </a:p>
      </dgm:t>
    </dgm:pt>
    <dgm:pt modelId="{A2CD916B-61B7-4FF4-A678-167BA5410063}" type="parTrans" cxnId="{C1739889-2742-4AE1-8B94-7B951BD095F6}">
      <dgm:prSet/>
      <dgm:spPr/>
      <dgm:t>
        <a:bodyPr/>
        <a:lstStyle/>
        <a:p>
          <a:endParaRPr lang="en-GB"/>
        </a:p>
      </dgm:t>
    </dgm:pt>
    <dgm:pt modelId="{E0300D9D-1F5D-4600-9AC2-1D837CC55BC2}" type="sibTrans" cxnId="{C1739889-2742-4AE1-8B94-7B951BD095F6}">
      <dgm:prSet/>
      <dgm:spPr/>
      <dgm:t>
        <a:bodyPr/>
        <a:lstStyle/>
        <a:p>
          <a:endParaRPr lang="en-GB"/>
        </a:p>
      </dgm:t>
    </dgm:pt>
    <dgm:pt modelId="{6AF5C0D0-5B0D-4648-A753-30EE75C3301C}">
      <dgm:prSet phldrT="[Text]"/>
      <dgm:spPr/>
      <dgm:t>
        <a:bodyPr/>
        <a:lstStyle/>
        <a:p>
          <a:r>
            <a:rPr lang="en-GB" dirty="0" smtClean="0"/>
            <a:t>12ff3b24cd</a:t>
          </a:r>
          <a:endParaRPr lang="en-GB" dirty="0"/>
        </a:p>
      </dgm:t>
    </dgm:pt>
    <dgm:pt modelId="{504E97C7-B194-4C9C-A760-3F9F4AF620F7}" type="parTrans" cxnId="{962685E8-28C3-4C81-9949-EA96098C24CE}">
      <dgm:prSet/>
      <dgm:spPr/>
      <dgm:t>
        <a:bodyPr/>
        <a:lstStyle/>
        <a:p>
          <a:endParaRPr lang="en-GB"/>
        </a:p>
      </dgm:t>
    </dgm:pt>
    <dgm:pt modelId="{9869ED1F-DC36-46FC-8BB4-2F7E7BCCF7AB}" type="sibTrans" cxnId="{962685E8-28C3-4C81-9949-EA96098C24CE}">
      <dgm:prSet/>
      <dgm:spPr/>
      <dgm:t>
        <a:bodyPr/>
        <a:lstStyle/>
        <a:p>
          <a:endParaRPr lang="en-GB"/>
        </a:p>
      </dgm:t>
    </dgm:pt>
    <dgm:pt modelId="{F6EBD372-F53D-4179-B926-B2FF52FC7B1D}">
      <dgm:prSet phldrT="[Text]"/>
      <dgm:spPr/>
      <dgm:t>
        <a:bodyPr/>
        <a:lstStyle/>
        <a:p>
          <a:r>
            <a:rPr lang="en-GB" dirty="0" smtClean="0"/>
            <a:t>Block Hash</a:t>
          </a:r>
          <a:endParaRPr lang="en-GB" dirty="0"/>
        </a:p>
      </dgm:t>
    </dgm:pt>
    <dgm:pt modelId="{84BCE6C1-77DF-4813-8D4A-A7F458D43875}" type="parTrans" cxnId="{E746DE4C-2640-4487-9791-2370B21D5FC1}">
      <dgm:prSet/>
      <dgm:spPr/>
      <dgm:t>
        <a:bodyPr/>
        <a:lstStyle/>
        <a:p>
          <a:endParaRPr lang="en-GB"/>
        </a:p>
      </dgm:t>
    </dgm:pt>
    <dgm:pt modelId="{8142E678-990E-493B-94F0-CD89066B077D}" type="sibTrans" cxnId="{E746DE4C-2640-4487-9791-2370B21D5FC1}">
      <dgm:prSet/>
      <dgm:spPr/>
      <dgm:t>
        <a:bodyPr/>
        <a:lstStyle/>
        <a:p>
          <a:endParaRPr lang="en-GB"/>
        </a:p>
      </dgm:t>
    </dgm:pt>
    <dgm:pt modelId="{553346A8-3ED5-4E57-88AD-5C8511F291C9}">
      <dgm:prSet phldrT="[Text]"/>
      <dgm:spPr/>
      <dgm:t>
        <a:bodyPr/>
        <a:lstStyle/>
        <a:p>
          <a:r>
            <a:rPr lang="en-GB" dirty="0" smtClean="0"/>
            <a:t>cd24e1d2c3</a:t>
          </a:r>
          <a:endParaRPr lang="en-GB" dirty="0"/>
        </a:p>
      </dgm:t>
    </dgm:pt>
    <dgm:pt modelId="{3ECDB81A-C00F-4FA4-A34C-01692FC96543}" type="parTrans" cxnId="{26F52510-173D-45CD-81AD-38E0D17910BE}">
      <dgm:prSet/>
      <dgm:spPr/>
      <dgm:t>
        <a:bodyPr/>
        <a:lstStyle/>
        <a:p>
          <a:endParaRPr lang="en-GB"/>
        </a:p>
      </dgm:t>
    </dgm:pt>
    <dgm:pt modelId="{B4337D58-B129-4174-B129-DB1BC93B167F}" type="sibTrans" cxnId="{26F52510-173D-45CD-81AD-38E0D17910BE}">
      <dgm:prSet/>
      <dgm:spPr/>
      <dgm:t>
        <a:bodyPr/>
        <a:lstStyle/>
        <a:p>
          <a:endParaRPr lang="en-GB"/>
        </a:p>
      </dgm:t>
    </dgm:pt>
    <dgm:pt modelId="{130F507F-BAEF-4AD1-AAA1-8D98DB90E915}">
      <dgm:prSet phldrT="[Text]"/>
      <dgm:spPr/>
      <dgm:t>
        <a:bodyPr/>
        <a:lstStyle/>
        <a:p>
          <a:r>
            <a:rPr lang="en-GB" dirty="0" smtClean="0"/>
            <a:t>Previous Block Hash</a:t>
          </a:r>
          <a:endParaRPr lang="en-GB" dirty="0"/>
        </a:p>
      </dgm:t>
    </dgm:pt>
    <dgm:pt modelId="{F37E64A1-E938-44CE-A810-65A937A4A2EC}" type="parTrans" cxnId="{88D7FF28-C469-4054-9828-0238C5C457C8}">
      <dgm:prSet/>
      <dgm:spPr/>
      <dgm:t>
        <a:bodyPr/>
        <a:lstStyle/>
        <a:p>
          <a:endParaRPr lang="en-GB"/>
        </a:p>
      </dgm:t>
    </dgm:pt>
    <dgm:pt modelId="{7051E227-8653-43D4-87F3-BD6AD5F9B22F}" type="sibTrans" cxnId="{88D7FF28-C469-4054-9828-0238C5C457C8}">
      <dgm:prSet/>
      <dgm:spPr/>
      <dgm:t>
        <a:bodyPr/>
        <a:lstStyle/>
        <a:p>
          <a:endParaRPr lang="en-GB"/>
        </a:p>
      </dgm:t>
    </dgm:pt>
    <dgm:pt modelId="{7E6B478C-43A3-4043-A4E5-6D88FBB12D52}">
      <dgm:prSet phldrT="[Text]"/>
      <dgm:spPr/>
      <dgm:t>
        <a:bodyPr/>
        <a:lstStyle/>
        <a:p>
          <a:r>
            <a:rPr lang="en-GB" dirty="0" smtClean="0"/>
            <a:t>0ef152435c</a:t>
          </a:r>
          <a:endParaRPr lang="en-GB" dirty="0"/>
        </a:p>
      </dgm:t>
    </dgm:pt>
    <dgm:pt modelId="{48C835C8-1819-400D-AAC6-8470BA6021F3}" type="parTrans" cxnId="{78381851-5E7D-4D1C-AB08-6AFC7375528F}">
      <dgm:prSet/>
      <dgm:spPr/>
      <dgm:t>
        <a:bodyPr/>
        <a:lstStyle/>
        <a:p>
          <a:endParaRPr lang="en-GB"/>
        </a:p>
      </dgm:t>
    </dgm:pt>
    <dgm:pt modelId="{D28E7B9D-CB61-4BBB-9D3C-4F9A448D93B1}" type="sibTrans" cxnId="{78381851-5E7D-4D1C-AB08-6AFC7375528F}">
      <dgm:prSet/>
      <dgm:spPr/>
      <dgm:t>
        <a:bodyPr/>
        <a:lstStyle/>
        <a:p>
          <a:endParaRPr lang="en-GB"/>
        </a:p>
      </dgm:t>
    </dgm:pt>
    <dgm:pt modelId="{7A2F6DAD-1B74-4412-9E83-2902EE2C632F}">
      <dgm:prSet phldrT="[Text]"/>
      <dgm:spPr/>
      <dgm:t>
        <a:bodyPr/>
        <a:lstStyle/>
        <a:p>
          <a:r>
            <a:rPr lang="en-GB" dirty="0" smtClean="0"/>
            <a:t>Transaction </a:t>
          </a:r>
          <a:endParaRPr lang="en-GB" dirty="0"/>
        </a:p>
      </dgm:t>
    </dgm:pt>
    <dgm:pt modelId="{2DCB9E66-65D4-4325-91BD-3595871415E9}" type="parTrans" cxnId="{00A61004-BDCE-409E-BF92-4E00A7A0F5AD}">
      <dgm:prSet/>
      <dgm:spPr/>
      <dgm:t>
        <a:bodyPr/>
        <a:lstStyle/>
        <a:p>
          <a:endParaRPr lang="en-GB"/>
        </a:p>
      </dgm:t>
    </dgm:pt>
    <dgm:pt modelId="{08ACAE69-AC5B-4AC4-A6BA-4EDA4A52EB01}" type="sibTrans" cxnId="{00A61004-BDCE-409E-BF92-4E00A7A0F5AD}">
      <dgm:prSet/>
      <dgm:spPr/>
      <dgm:t>
        <a:bodyPr/>
        <a:lstStyle/>
        <a:p>
          <a:endParaRPr lang="en-GB"/>
        </a:p>
      </dgm:t>
    </dgm:pt>
    <dgm:pt modelId="{A9B7D49A-B276-437F-AF1C-0978D686FE8E}">
      <dgm:prSet phldrT="[Text]"/>
      <dgm:spPr/>
      <dgm:t>
        <a:bodyPr/>
        <a:lstStyle/>
        <a:p>
          <a:r>
            <a:rPr lang="en-GB" dirty="0" smtClean="0"/>
            <a:t>Block Hash</a:t>
          </a:r>
          <a:endParaRPr lang="en-GB" dirty="0"/>
        </a:p>
      </dgm:t>
    </dgm:pt>
    <dgm:pt modelId="{94A55035-EC84-4968-BA94-989FAC239EE6}" type="parTrans" cxnId="{1BB31961-8A49-4484-ABE5-C52EFF8C4763}">
      <dgm:prSet/>
      <dgm:spPr/>
      <dgm:t>
        <a:bodyPr/>
        <a:lstStyle/>
        <a:p>
          <a:endParaRPr lang="en-GB"/>
        </a:p>
      </dgm:t>
    </dgm:pt>
    <dgm:pt modelId="{0BEBC03B-4554-4F59-87E6-7E9EB9B9CE26}" type="sibTrans" cxnId="{1BB31961-8A49-4484-ABE5-C52EFF8C4763}">
      <dgm:prSet/>
      <dgm:spPr/>
      <dgm:t>
        <a:bodyPr/>
        <a:lstStyle/>
        <a:p>
          <a:endParaRPr lang="en-GB"/>
        </a:p>
      </dgm:t>
    </dgm:pt>
    <dgm:pt modelId="{1E21CCE3-A297-4433-BF1F-3E7AF9A487F8}">
      <dgm:prSet phldrT="[Text]"/>
      <dgm:spPr/>
      <dgm:t>
        <a:bodyPr/>
        <a:lstStyle/>
        <a:p>
          <a:r>
            <a:rPr lang="en-GB" dirty="0" smtClean="0"/>
            <a:t>34d144231a</a:t>
          </a:r>
          <a:endParaRPr lang="en-GB" dirty="0"/>
        </a:p>
      </dgm:t>
    </dgm:pt>
    <dgm:pt modelId="{448A24D4-30CB-4550-906E-658FF54ECE64}" type="parTrans" cxnId="{9E7163E1-09E1-4F88-AEA4-5207B7CE7AF9}">
      <dgm:prSet/>
      <dgm:spPr/>
      <dgm:t>
        <a:bodyPr/>
        <a:lstStyle/>
        <a:p>
          <a:endParaRPr lang="en-GB"/>
        </a:p>
      </dgm:t>
    </dgm:pt>
    <dgm:pt modelId="{637D3251-22FD-453B-A673-EEC1DC614AFE}" type="sibTrans" cxnId="{9E7163E1-09E1-4F88-AEA4-5207B7CE7AF9}">
      <dgm:prSet/>
      <dgm:spPr/>
      <dgm:t>
        <a:bodyPr/>
        <a:lstStyle/>
        <a:p>
          <a:endParaRPr lang="en-GB"/>
        </a:p>
      </dgm:t>
    </dgm:pt>
    <dgm:pt modelId="{FEDD6114-30B7-4A0E-BFD5-D341D4E0E72A}">
      <dgm:prSet phldrT="[Text]"/>
      <dgm:spPr/>
      <dgm:t>
        <a:bodyPr/>
        <a:lstStyle/>
        <a:p>
          <a:r>
            <a:rPr lang="en-GB" dirty="0" smtClean="0"/>
            <a:t>Previous Block Hash</a:t>
          </a:r>
          <a:endParaRPr lang="en-GB" dirty="0"/>
        </a:p>
      </dgm:t>
    </dgm:pt>
    <dgm:pt modelId="{EEC6407C-F173-4EB4-9B72-18AA68071A95}" type="parTrans" cxnId="{EE266697-40CD-486A-8EB5-837C51DCE9DE}">
      <dgm:prSet/>
      <dgm:spPr/>
      <dgm:t>
        <a:bodyPr/>
        <a:lstStyle/>
        <a:p>
          <a:endParaRPr lang="en-GB"/>
        </a:p>
      </dgm:t>
    </dgm:pt>
    <dgm:pt modelId="{D22194AA-1734-4C4A-85AB-B6CCAC4FCBE7}" type="sibTrans" cxnId="{EE266697-40CD-486A-8EB5-837C51DCE9DE}">
      <dgm:prSet/>
      <dgm:spPr/>
      <dgm:t>
        <a:bodyPr/>
        <a:lstStyle/>
        <a:p>
          <a:endParaRPr lang="en-GB"/>
        </a:p>
      </dgm:t>
    </dgm:pt>
    <dgm:pt modelId="{67B53B93-BC14-4ECB-9A10-94F954E6B917}">
      <dgm:prSet phldrT="[Text]"/>
      <dgm:spPr/>
      <dgm:t>
        <a:bodyPr/>
        <a:lstStyle/>
        <a:p>
          <a:r>
            <a:rPr lang="en-GB" dirty="0" smtClean="0"/>
            <a:t>cd24e1d2c3</a:t>
          </a:r>
          <a:endParaRPr lang="en-GB" dirty="0"/>
        </a:p>
      </dgm:t>
    </dgm:pt>
    <dgm:pt modelId="{A2ED9AE3-D5D1-41D7-B068-9F55DE3484A7}" type="parTrans" cxnId="{38875D3C-FE81-4CCC-A594-5A81C086B7DD}">
      <dgm:prSet/>
      <dgm:spPr/>
      <dgm:t>
        <a:bodyPr/>
        <a:lstStyle/>
        <a:p>
          <a:endParaRPr lang="en-GB"/>
        </a:p>
      </dgm:t>
    </dgm:pt>
    <dgm:pt modelId="{2C9ED0BB-6D4B-42F4-BCB7-9EAEDF57FAA6}" type="sibTrans" cxnId="{38875D3C-FE81-4CCC-A594-5A81C086B7DD}">
      <dgm:prSet/>
      <dgm:spPr/>
      <dgm:t>
        <a:bodyPr/>
        <a:lstStyle/>
        <a:p>
          <a:endParaRPr lang="en-GB"/>
        </a:p>
      </dgm:t>
    </dgm:pt>
    <dgm:pt modelId="{F901A25A-61D2-4CE4-8C36-C771A8B5D98D}" type="pres">
      <dgm:prSet presAssocID="{57A3D1AC-5C20-47D4-AE5E-4E725C7E034F}" presName="Name0" presStyleCnt="0">
        <dgm:presLayoutVars>
          <dgm:dir/>
          <dgm:resizeHandles val="exact"/>
        </dgm:presLayoutVars>
      </dgm:prSet>
      <dgm:spPr/>
    </dgm:pt>
    <dgm:pt modelId="{C5A75411-933B-410F-877E-2FD025F3FA8E}" type="pres">
      <dgm:prSet presAssocID="{A300DF8F-AE0D-4FF3-8A55-12D1A1CA81DC}" presName="node" presStyleLbl="node1" presStyleIdx="0" presStyleCnt="3">
        <dgm:presLayoutVars>
          <dgm:bulletEnabled val="1"/>
        </dgm:presLayoutVars>
      </dgm:prSet>
      <dgm:spPr/>
      <dgm:t>
        <a:bodyPr/>
        <a:lstStyle/>
        <a:p>
          <a:endParaRPr lang="en-GB"/>
        </a:p>
      </dgm:t>
    </dgm:pt>
    <dgm:pt modelId="{D0CA060F-759A-4EA5-B473-5379E9BE894D}" type="pres">
      <dgm:prSet presAssocID="{BA57305E-F474-4B9D-8783-564F9E2A2CAF}" presName="sibTrans" presStyleLbl="sibTrans2D1" presStyleIdx="0" presStyleCnt="2"/>
      <dgm:spPr/>
      <dgm:t>
        <a:bodyPr/>
        <a:lstStyle/>
        <a:p>
          <a:endParaRPr lang="en-GB"/>
        </a:p>
      </dgm:t>
    </dgm:pt>
    <dgm:pt modelId="{C522EB09-5F90-46B3-B40B-9370DD785909}" type="pres">
      <dgm:prSet presAssocID="{BA57305E-F474-4B9D-8783-564F9E2A2CAF}" presName="connectorText" presStyleLbl="sibTrans2D1" presStyleIdx="0" presStyleCnt="2"/>
      <dgm:spPr/>
      <dgm:t>
        <a:bodyPr/>
        <a:lstStyle/>
        <a:p>
          <a:endParaRPr lang="en-GB"/>
        </a:p>
      </dgm:t>
    </dgm:pt>
    <dgm:pt modelId="{0BD99654-FCE0-4BF6-A4B3-0CBCE3C0C9ED}" type="pres">
      <dgm:prSet presAssocID="{C773B2E2-E9C4-4445-87FD-E879A016CF44}" presName="node" presStyleLbl="node1" presStyleIdx="1" presStyleCnt="3">
        <dgm:presLayoutVars>
          <dgm:bulletEnabled val="1"/>
        </dgm:presLayoutVars>
      </dgm:prSet>
      <dgm:spPr/>
      <dgm:t>
        <a:bodyPr/>
        <a:lstStyle/>
        <a:p>
          <a:endParaRPr lang="en-GB"/>
        </a:p>
      </dgm:t>
    </dgm:pt>
    <dgm:pt modelId="{AC42F9AF-8D9F-4834-919C-9B997DFB0A4D}" type="pres">
      <dgm:prSet presAssocID="{9C6A28C3-4350-41DE-A3CD-C1DEF289707E}" presName="sibTrans" presStyleLbl="sibTrans2D1" presStyleIdx="1" presStyleCnt="2"/>
      <dgm:spPr/>
      <dgm:t>
        <a:bodyPr/>
        <a:lstStyle/>
        <a:p>
          <a:endParaRPr lang="en-GB"/>
        </a:p>
      </dgm:t>
    </dgm:pt>
    <dgm:pt modelId="{2F656DD5-57AC-45A0-A925-30C389A0B046}" type="pres">
      <dgm:prSet presAssocID="{9C6A28C3-4350-41DE-A3CD-C1DEF289707E}" presName="connectorText" presStyleLbl="sibTrans2D1" presStyleIdx="1" presStyleCnt="2"/>
      <dgm:spPr/>
      <dgm:t>
        <a:bodyPr/>
        <a:lstStyle/>
        <a:p>
          <a:endParaRPr lang="en-GB"/>
        </a:p>
      </dgm:t>
    </dgm:pt>
    <dgm:pt modelId="{0CE0B422-5904-4DE4-A4FA-9FBBD21347E5}" type="pres">
      <dgm:prSet presAssocID="{A23ED95F-813F-4992-993F-60174F47C31D}" presName="node" presStyleLbl="node1" presStyleIdx="2" presStyleCnt="3">
        <dgm:presLayoutVars>
          <dgm:bulletEnabled val="1"/>
        </dgm:presLayoutVars>
      </dgm:prSet>
      <dgm:spPr/>
      <dgm:t>
        <a:bodyPr/>
        <a:lstStyle/>
        <a:p>
          <a:endParaRPr lang="en-GB"/>
        </a:p>
      </dgm:t>
    </dgm:pt>
  </dgm:ptLst>
  <dgm:cxnLst>
    <dgm:cxn modelId="{26F52510-173D-45CD-81AD-38E0D17910BE}" srcId="{F6EBD372-F53D-4179-B926-B2FF52FC7B1D}" destId="{553346A8-3ED5-4E57-88AD-5C8511F291C9}" srcOrd="0" destOrd="0" parTransId="{3ECDB81A-C00F-4FA4-A34C-01692FC96543}" sibTransId="{B4337D58-B129-4174-B129-DB1BC93B167F}"/>
    <dgm:cxn modelId="{07439320-92D6-4BD5-A265-F4EAD6F60455}" srcId="{57A3D1AC-5C20-47D4-AE5E-4E725C7E034F}" destId="{A300DF8F-AE0D-4FF3-8A55-12D1A1CA81DC}" srcOrd="0" destOrd="0" parTransId="{0CAFBFC9-9450-4457-A71F-75B7526929DD}" sibTransId="{BA57305E-F474-4B9D-8783-564F9E2A2CAF}"/>
    <dgm:cxn modelId="{D0DC3389-8189-4752-BFE8-B8AB3B04CE91}" type="presOf" srcId="{553346A8-3ED5-4E57-88AD-5C8511F291C9}" destId="{0BD99654-FCE0-4BF6-A4B3-0CBCE3C0C9ED}" srcOrd="0" destOrd="2" presId="urn:microsoft.com/office/officeart/2005/8/layout/process1"/>
    <dgm:cxn modelId="{78381851-5E7D-4D1C-AB08-6AFC7375528F}" srcId="{130F507F-BAEF-4AD1-AAA1-8D98DB90E915}" destId="{7E6B478C-43A3-4043-A4E5-6D88FBB12D52}" srcOrd="0" destOrd="0" parTransId="{48C835C8-1819-400D-AAC6-8470BA6021F3}" sibTransId="{D28E7B9D-CB61-4BBB-9D3C-4F9A448D93B1}"/>
    <dgm:cxn modelId="{5D0C5DA2-5A50-4386-A376-11A404F425F1}" type="presOf" srcId="{C773B2E2-E9C4-4445-87FD-E879A016CF44}" destId="{0BD99654-FCE0-4BF6-A4B3-0CBCE3C0C9ED}" srcOrd="0" destOrd="0" presId="urn:microsoft.com/office/officeart/2005/8/layout/process1"/>
    <dgm:cxn modelId="{D7ABF72D-7F34-4EEC-9E24-834DABE13702}" type="presOf" srcId="{F8A3FE85-0ADE-4CBD-80FA-76ADB1F736D4}" destId="{C5A75411-933B-410F-877E-2FD025F3FA8E}" srcOrd="0" destOrd="1" presId="urn:microsoft.com/office/officeart/2005/8/layout/process1"/>
    <dgm:cxn modelId="{1BB31961-8A49-4484-ABE5-C52EFF8C4763}" srcId="{A23ED95F-813F-4992-993F-60174F47C31D}" destId="{A9B7D49A-B276-437F-AF1C-0978D686FE8E}" srcOrd="0" destOrd="0" parTransId="{94A55035-EC84-4968-BA94-989FAC239EE6}" sibTransId="{0BEBC03B-4554-4F59-87E6-7E9EB9B9CE26}"/>
    <dgm:cxn modelId="{370E44F4-EFCB-4515-9155-26B862EA4B0C}" type="presOf" srcId="{7A2F6DAD-1B74-4412-9E83-2902EE2C632F}" destId="{0BD99654-FCE0-4BF6-A4B3-0CBCE3C0C9ED}" srcOrd="0" destOrd="5" presId="urn:microsoft.com/office/officeart/2005/8/layout/process1"/>
    <dgm:cxn modelId="{7C6CF160-0CF2-4EAA-B87C-9F1E875547F7}" type="presOf" srcId="{9C6A28C3-4350-41DE-A3CD-C1DEF289707E}" destId="{AC42F9AF-8D9F-4834-919C-9B997DFB0A4D}" srcOrd="0" destOrd="0" presId="urn:microsoft.com/office/officeart/2005/8/layout/process1"/>
    <dgm:cxn modelId="{F5C6AD40-9CE7-43DF-B597-C8603AC9E88E}" srcId="{57A3D1AC-5C20-47D4-AE5E-4E725C7E034F}" destId="{A23ED95F-813F-4992-993F-60174F47C31D}" srcOrd="2" destOrd="0" parTransId="{23BB1A98-DC5E-44E8-B466-0C44B0109101}" sibTransId="{6D458B84-F772-41C0-B041-DB5864B48464}"/>
    <dgm:cxn modelId="{E746DE4C-2640-4487-9791-2370B21D5FC1}" srcId="{C773B2E2-E9C4-4445-87FD-E879A016CF44}" destId="{F6EBD372-F53D-4179-B926-B2FF52FC7B1D}" srcOrd="0" destOrd="0" parTransId="{84BCE6C1-77DF-4813-8D4A-A7F458D43875}" sibTransId="{8142E678-990E-493B-94F0-CD89066B077D}"/>
    <dgm:cxn modelId="{88D7FF28-C469-4054-9828-0238C5C457C8}" srcId="{C773B2E2-E9C4-4445-87FD-E879A016CF44}" destId="{130F507F-BAEF-4AD1-AAA1-8D98DB90E915}" srcOrd="1" destOrd="0" parTransId="{F37E64A1-E938-44CE-A810-65A937A4A2EC}" sibTransId="{7051E227-8653-43D4-87F3-BD6AD5F9B22F}"/>
    <dgm:cxn modelId="{BD99C1F7-482A-4EF9-B423-5B9664B94500}" type="presOf" srcId="{BA57305E-F474-4B9D-8783-564F9E2A2CAF}" destId="{C522EB09-5F90-46B3-B40B-9370DD785909}" srcOrd="1" destOrd="0" presId="urn:microsoft.com/office/officeart/2005/8/layout/process1"/>
    <dgm:cxn modelId="{3F82A4D4-B1D3-49D6-982A-BCF590C4F118}" srcId="{A300DF8F-AE0D-4FF3-8A55-12D1A1CA81DC}" destId="{A79A772C-D709-476C-9409-4D28F644BD86}" srcOrd="3" destOrd="0" parTransId="{E053EC13-A06E-4830-B38C-FAB6CFD909B7}" sibTransId="{CCAA86E7-0E5E-40F1-B4BD-BF26A3CA7447}"/>
    <dgm:cxn modelId="{E8AB7884-C462-4D0A-93F3-18B7E86D4656}" type="presOf" srcId="{E2DFF93F-71B2-412F-AF1E-E6010D46F981}" destId="{C5A75411-933B-410F-877E-2FD025F3FA8E}" srcOrd="0" destOrd="5" presId="urn:microsoft.com/office/officeart/2005/8/layout/process1"/>
    <dgm:cxn modelId="{A134948A-E4B7-4339-ABB7-AE7A3314F08B}" type="presOf" srcId="{FEDD6114-30B7-4A0E-BFD5-D341D4E0E72A}" destId="{0CE0B422-5904-4DE4-A4FA-9FBBD21347E5}" srcOrd="0" destOrd="3" presId="urn:microsoft.com/office/officeart/2005/8/layout/process1"/>
    <dgm:cxn modelId="{638CA762-B4E7-474E-ACAD-676BE189E44E}" srcId="{A300DF8F-AE0D-4FF3-8A55-12D1A1CA81DC}" destId="{F8A3FE85-0ADE-4CBD-80FA-76ADB1F736D4}" srcOrd="0" destOrd="0" parTransId="{99D4C7A1-BC20-446C-AE48-D5D00FDC3804}" sibTransId="{AC6ED405-81B4-4EE0-92C9-6B2D90D819AB}"/>
    <dgm:cxn modelId="{59396EFF-87D7-467F-A344-57D2120DFC0B}" type="presOf" srcId="{A79A772C-D709-476C-9409-4D28F644BD86}" destId="{C5A75411-933B-410F-877E-2FD025F3FA8E}" srcOrd="0" destOrd="6" presId="urn:microsoft.com/office/officeart/2005/8/layout/process1"/>
    <dgm:cxn modelId="{C5F7B98C-C37E-4F2E-B4F1-07A2F34F1655}" type="presOf" srcId="{A23ED95F-813F-4992-993F-60174F47C31D}" destId="{0CE0B422-5904-4DE4-A4FA-9FBBD21347E5}" srcOrd="0" destOrd="0" presId="urn:microsoft.com/office/officeart/2005/8/layout/process1"/>
    <dgm:cxn modelId="{94273D89-08BF-4ECF-8DF9-1C728CF49EF0}" type="presOf" srcId="{F6EBD372-F53D-4179-B926-B2FF52FC7B1D}" destId="{0BD99654-FCE0-4BF6-A4B3-0CBCE3C0C9ED}" srcOrd="0" destOrd="1" presId="urn:microsoft.com/office/officeart/2005/8/layout/process1"/>
    <dgm:cxn modelId="{C1739889-2742-4AE1-8B94-7B951BD095F6}" srcId="{F8A3FE85-0ADE-4CBD-80FA-76ADB1F736D4}" destId="{E3F27369-C3CE-4434-8A99-E9F479580324}" srcOrd="0" destOrd="0" parTransId="{A2CD916B-61B7-4FF4-A678-167BA5410063}" sibTransId="{E0300D9D-1F5D-4600-9AC2-1D837CC55BC2}"/>
    <dgm:cxn modelId="{7F3D1406-24C4-42DC-9E53-838C28FE27A6}" srcId="{A300DF8F-AE0D-4FF3-8A55-12D1A1CA81DC}" destId="{B20E9AF1-0E83-41B7-8692-41A1422E3EED}" srcOrd="1" destOrd="0" parTransId="{133B10D3-159C-4551-BC45-290ACB44B906}" sibTransId="{FA23EB03-C532-4445-9D15-94EF089AD549}"/>
    <dgm:cxn modelId="{BBCC0317-40B2-4B0C-9F41-22F2055F7491}" type="presOf" srcId="{1E21CCE3-A297-4433-BF1F-3E7AF9A487F8}" destId="{0CE0B422-5904-4DE4-A4FA-9FBBD21347E5}" srcOrd="0" destOrd="2" presId="urn:microsoft.com/office/officeart/2005/8/layout/process1"/>
    <dgm:cxn modelId="{5EF8E2F6-AB35-44B1-8C1E-51FE698CE94C}" type="presOf" srcId="{B20E9AF1-0E83-41B7-8692-41A1422E3EED}" destId="{C5A75411-933B-410F-877E-2FD025F3FA8E}" srcOrd="0" destOrd="3" presId="urn:microsoft.com/office/officeart/2005/8/layout/process1"/>
    <dgm:cxn modelId="{38875D3C-FE81-4CCC-A594-5A81C086B7DD}" srcId="{FEDD6114-30B7-4A0E-BFD5-D341D4E0E72A}" destId="{67B53B93-BC14-4ECB-9A10-94F954E6B917}" srcOrd="0" destOrd="0" parTransId="{A2ED9AE3-D5D1-41D7-B068-9F55DE3484A7}" sibTransId="{2C9ED0BB-6D4B-42F4-BCB7-9EAEDF57FAA6}"/>
    <dgm:cxn modelId="{E845DAE0-127C-4DCC-845E-F7F29E067869}" type="presOf" srcId="{67B53B93-BC14-4ECB-9A10-94F954E6B917}" destId="{0CE0B422-5904-4DE4-A4FA-9FBBD21347E5}" srcOrd="0" destOrd="4" presId="urn:microsoft.com/office/officeart/2005/8/layout/process1"/>
    <dgm:cxn modelId="{1A995B82-3176-45AA-A32A-DF6A0A88D43E}" type="presOf" srcId="{9C6A28C3-4350-41DE-A3CD-C1DEF289707E}" destId="{2F656DD5-57AC-45A0-A925-30C389A0B046}" srcOrd="1" destOrd="0" presId="urn:microsoft.com/office/officeart/2005/8/layout/process1"/>
    <dgm:cxn modelId="{DA841798-75BD-40CA-B40D-08EAA1EE6D3B}" srcId="{A300DF8F-AE0D-4FF3-8A55-12D1A1CA81DC}" destId="{E2DFF93F-71B2-412F-AF1E-E6010D46F981}" srcOrd="2" destOrd="0" parTransId="{794C84F1-072D-4F9A-9DB2-98305E1493E8}" sibTransId="{472D99C2-04B9-4A27-9E74-9ED486D40678}"/>
    <dgm:cxn modelId="{22EDB8B2-6E88-43B5-B205-D6B1EA9371E7}" type="presOf" srcId="{6AF5C0D0-5B0D-4648-A753-30EE75C3301C}" destId="{C5A75411-933B-410F-877E-2FD025F3FA8E}" srcOrd="0" destOrd="4" presId="urn:microsoft.com/office/officeart/2005/8/layout/process1"/>
    <dgm:cxn modelId="{D9927CE5-A1FD-4199-828D-44D29AF6283D}" type="presOf" srcId="{A300DF8F-AE0D-4FF3-8A55-12D1A1CA81DC}" destId="{C5A75411-933B-410F-877E-2FD025F3FA8E}" srcOrd="0" destOrd="0" presId="urn:microsoft.com/office/officeart/2005/8/layout/process1"/>
    <dgm:cxn modelId="{00A61004-BDCE-409E-BF92-4E00A7A0F5AD}" srcId="{C773B2E2-E9C4-4445-87FD-E879A016CF44}" destId="{7A2F6DAD-1B74-4412-9E83-2902EE2C632F}" srcOrd="2" destOrd="0" parTransId="{2DCB9E66-65D4-4325-91BD-3595871415E9}" sibTransId="{08ACAE69-AC5B-4AC4-A6BA-4EDA4A52EB01}"/>
    <dgm:cxn modelId="{7B4F7DE8-3C27-484E-9411-474865993FCD}" type="presOf" srcId="{130F507F-BAEF-4AD1-AAA1-8D98DB90E915}" destId="{0BD99654-FCE0-4BF6-A4B3-0CBCE3C0C9ED}" srcOrd="0" destOrd="3" presId="urn:microsoft.com/office/officeart/2005/8/layout/process1"/>
    <dgm:cxn modelId="{EE67BC0B-6855-4995-959F-4BE507B4C505}" type="presOf" srcId="{7E6B478C-43A3-4043-A4E5-6D88FBB12D52}" destId="{0BD99654-FCE0-4BF6-A4B3-0CBCE3C0C9ED}" srcOrd="0" destOrd="4" presId="urn:microsoft.com/office/officeart/2005/8/layout/process1"/>
    <dgm:cxn modelId="{0841827E-190C-46C9-9B9F-7196BD1B6E60}" type="presOf" srcId="{BA57305E-F474-4B9D-8783-564F9E2A2CAF}" destId="{D0CA060F-759A-4EA5-B473-5379E9BE894D}" srcOrd="0" destOrd="0" presId="urn:microsoft.com/office/officeart/2005/8/layout/process1"/>
    <dgm:cxn modelId="{A4C95891-05F6-413A-8D4F-C890DBF05413}" type="presOf" srcId="{57A3D1AC-5C20-47D4-AE5E-4E725C7E034F}" destId="{F901A25A-61D2-4CE4-8C36-C771A8B5D98D}" srcOrd="0" destOrd="0" presId="urn:microsoft.com/office/officeart/2005/8/layout/process1"/>
    <dgm:cxn modelId="{AD610401-EAFA-407A-9548-3C0452744087}" type="presOf" srcId="{A9B7D49A-B276-437F-AF1C-0978D686FE8E}" destId="{0CE0B422-5904-4DE4-A4FA-9FBBD21347E5}" srcOrd="0" destOrd="1" presId="urn:microsoft.com/office/officeart/2005/8/layout/process1"/>
    <dgm:cxn modelId="{EE266697-40CD-486A-8EB5-837C51DCE9DE}" srcId="{A23ED95F-813F-4992-993F-60174F47C31D}" destId="{FEDD6114-30B7-4A0E-BFD5-D341D4E0E72A}" srcOrd="1" destOrd="0" parTransId="{EEC6407C-F173-4EB4-9B72-18AA68071A95}" sibTransId="{D22194AA-1734-4C4A-85AB-B6CCAC4FCBE7}"/>
    <dgm:cxn modelId="{E6CC4077-FBA2-4DBD-B58B-5ECB81887277}" srcId="{57A3D1AC-5C20-47D4-AE5E-4E725C7E034F}" destId="{C773B2E2-E9C4-4445-87FD-E879A016CF44}" srcOrd="1" destOrd="0" parTransId="{CB576F31-13C0-4516-A35A-65F4641F197F}" sibTransId="{9C6A28C3-4350-41DE-A3CD-C1DEF289707E}"/>
    <dgm:cxn modelId="{962685E8-28C3-4C81-9949-EA96098C24CE}" srcId="{B20E9AF1-0E83-41B7-8692-41A1422E3EED}" destId="{6AF5C0D0-5B0D-4648-A753-30EE75C3301C}" srcOrd="0" destOrd="0" parTransId="{504E97C7-B194-4C9C-A760-3F9F4AF620F7}" sibTransId="{9869ED1F-DC36-46FC-8BB4-2F7E7BCCF7AB}"/>
    <dgm:cxn modelId="{9E7163E1-09E1-4F88-AEA4-5207B7CE7AF9}" srcId="{A9B7D49A-B276-437F-AF1C-0978D686FE8E}" destId="{1E21CCE3-A297-4433-BF1F-3E7AF9A487F8}" srcOrd="0" destOrd="0" parTransId="{448A24D4-30CB-4550-906E-658FF54ECE64}" sibTransId="{637D3251-22FD-453B-A673-EEC1DC614AFE}"/>
    <dgm:cxn modelId="{45D01CCC-9114-42E9-81DB-987AB59CD55F}" type="presOf" srcId="{E3F27369-C3CE-4434-8A99-E9F479580324}" destId="{C5A75411-933B-410F-877E-2FD025F3FA8E}" srcOrd="0" destOrd="2" presId="urn:microsoft.com/office/officeart/2005/8/layout/process1"/>
    <dgm:cxn modelId="{1DF4D571-2ADB-4C31-8FF1-1F3D368BE7F2}" type="presParOf" srcId="{F901A25A-61D2-4CE4-8C36-C771A8B5D98D}" destId="{C5A75411-933B-410F-877E-2FD025F3FA8E}" srcOrd="0" destOrd="0" presId="urn:microsoft.com/office/officeart/2005/8/layout/process1"/>
    <dgm:cxn modelId="{836C7F7D-7FAD-4555-8C26-BC40B20CC228}" type="presParOf" srcId="{F901A25A-61D2-4CE4-8C36-C771A8B5D98D}" destId="{D0CA060F-759A-4EA5-B473-5379E9BE894D}" srcOrd="1" destOrd="0" presId="urn:microsoft.com/office/officeart/2005/8/layout/process1"/>
    <dgm:cxn modelId="{088D6E38-9E05-49BC-987D-F2C655E865FF}" type="presParOf" srcId="{D0CA060F-759A-4EA5-B473-5379E9BE894D}" destId="{C522EB09-5F90-46B3-B40B-9370DD785909}" srcOrd="0" destOrd="0" presId="urn:microsoft.com/office/officeart/2005/8/layout/process1"/>
    <dgm:cxn modelId="{55C695B6-FBF0-4F47-A404-756C0FE4DE2F}" type="presParOf" srcId="{F901A25A-61D2-4CE4-8C36-C771A8B5D98D}" destId="{0BD99654-FCE0-4BF6-A4B3-0CBCE3C0C9ED}" srcOrd="2" destOrd="0" presId="urn:microsoft.com/office/officeart/2005/8/layout/process1"/>
    <dgm:cxn modelId="{74728E1E-05E1-44B9-B4E3-CB1FD672C883}" type="presParOf" srcId="{F901A25A-61D2-4CE4-8C36-C771A8B5D98D}" destId="{AC42F9AF-8D9F-4834-919C-9B997DFB0A4D}" srcOrd="3" destOrd="0" presId="urn:microsoft.com/office/officeart/2005/8/layout/process1"/>
    <dgm:cxn modelId="{76775ECE-4C7D-4F43-850B-8C2C7A7E6333}" type="presParOf" srcId="{AC42F9AF-8D9F-4834-919C-9B997DFB0A4D}" destId="{2F656DD5-57AC-45A0-A925-30C389A0B046}" srcOrd="0" destOrd="0" presId="urn:microsoft.com/office/officeart/2005/8/layout/process1"/>
    <dgm:cxn modelId="{8A91235A-3A5A-4414-A7AD-BCE7B2D8573C}" type="presParOf" srcId="{F901A25A-61D2-4CE4-8C36-C771A8B5D98D}" destId="{0CE0B422-5904-4DE4-A4FA-9FBBD21347E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D21CC3-491E-4D8E-8760-FB33D1B03E37}" type="doc">
      <dgm:prSet loTypeId="urn:microsoft.com/office/officeart/2005/8/layout/hProcess9" loCatId="process" qsTypeId="urn:microsoft.com/office/officeart/2005/8/quickstyle/simple1" qsCatId="simple" csTypeId="urn:microsoft.com/office/officeart/2005/8/colors/accent1_2" csCatId="accent1" phldr="1"/>
      <dgm:spPr/>
    </dgm:pt>
    <dgm:pt modelId="{C1BD049A-81E0-4C54-A0DE-2BD3DF0959FF}">
      <dgm:prSet phldrT="[Text]"/>
      <dgm:spPr/>
      <dgm:t>
        <a:bodyPr/>
        <a:lstStyle/>
        <a:p>
          <a:r>
            <a:rPr lang="en-GB" dirty="0" smtClean="0"/>
            <a:t>Initiate Transaction</a:t>
          </a:r>
          <a:endParaRPr lang="en-GB" dirty="0"/>
        </a:p>
      </dgm:t>
    </dgm:pt>
    <dgm:pt modelId="{E408B6A9-3EA7-477D-9D17-2C3AB795B66E}" type="parTrans" cxnId="{EFB93DF7-DC3E-4518-B6E9-E1F65697F42B}">
      <dgm:prSet/>
      <dgm:spPr/>
      <dgm:t>
        <a:bodyPr/>
        <a:lstStyle/>
        <a:p>
          <a:endParaRPr lang="en-GB"/>
        </a:p>
      </dgm:t>
    </dgm:pt>
    <dgm:pt modelId="{C952B6BA-9A5F-4950-82CB-EEA19B5B1EB8}" type="sibTrans" cxnId="{EFB93DF7-DC3E-4518-B6E9-E1F65697F42B}">
      <dgm:prSet/>
      <dgm:spPr/>
      <dgm:t>
        <a:bodyPr/>
        <a:lstStyle/>
        <a:p>
          <a:endParaRPr lang="en-GB"/>
        </a:p>
      </dgm:t>
    </dgm:pt>
    <dgm:pt modelId="{A140EE18-6B64-4D34-BA0A-AD54E24140BF}">
      <dgm:prSet phldrT="[Text]"/>
      <dgm:spPr/>
      <dgm:t>
        <a:bodyPr/>
        <a:lstStyle/>
        <a:p>
          <a:r>
            <a:rPr lang="en-GB" dirty="0" smtClean="0"/>
            <a:t>Post and Record Transaction</a:t>
          </a:r>
          <a:endParaRPr lang="en-GB" dirty="0"/>
        </a:p>
      </dgm:t>
    </dgm:pt>
    <dgm:pt modelId="{CDD0C03A-C79D-4ABE-ACF0-35047D41220B}" type="parTrans" cxnId="{F74C4849-03D9-48AE-844A-768D0D1E74F1}">
      <dgm:prSet/>
      <dgm:spPr/>
      <dgm:t>
        <a:bodyPr/>
        <a:lstStyle/>
        <a:p>
          <a:endParaRPr lang="en-GB"/>
        </a:p>
      </dgm:t>
    </dgm:pt>
    <dgm:pt modelId="{F000D1FA-1C92-4F01-A7DD-0F58DF60125E}" type="sibTrans" cxnId="{F74C4849-03D9-48AE-844A-768D0D1E74F1}">
      <dgm:prSet/>
      <dgm:spPr/>
      <dgm:t>
        <a:bodyPr/>
        <a:lstStyle/>
        <a:p>
          <a:endParaRPr lang="en-GB"/>
        </a:p>
      </dgm:t>
    </dgm:pt>
    <dgm:pt modelId="{1CBA6CC6-FC96-4EF1-AC49-FB5E440ABE9C}">
      <dgm:prSet phldrT="[Text]"/>
      <dgm:spPr/>
      <dgm:t>
        <a:bodyPr/>
        <a:lstStyle/>
        <a:p>
          <a:r>
            <a:rPr lang="en-GB" dirty="0" smtClean="0"/>
            <a:t>Broadcast</a:t>
          </a:r>
          <a:endParaRPr lang="en-GB" dirty="0"/>
        </a:p>
      </dgm:t>
    </dgm:pt>
    <dgm:pt modelId="{BC411AC3-D2AF-417D-8550-C29E350B3A90}" type="parTrans" cxnId="{60DF8A99-C374-4988-BD08-407BD8A728D3}">
      <dgm:prSet/>
      <dgm:spPr/>
      <dgm:t>
        <a:bodyPr/>
        <a:lstStyle/>
        <a:p>
          <a:endParaRPr lang="en-GB"/>
        </a:p>
      </dgm:t>
    </dgm:pt>
    <dgm:pt modelId="{D509DD05-237B-4CC3-965F-2062A6EEF333}" type="sibTrans" cxnId="{60DF8A99-C374-4988-BD08-407BD8A728D3}">
      <dgm:prSet/>
      <dgm:spPr/>
      <dgm:t>
        <a:bodyPr/>
        <a:lstStyle/>
        <a:p>
          <a:endParaRPr lang="en-GB"/>
        </a:p>
      </dgm:t>
    </dgm:pt>
    <dgm:pt modelId="{B43AC156-A6C9-4BAC-AAEC-179697EBE4F0}">
      <dgm:prSet/>
      <dgm:spPr/>
      <dgm:t>
        <a:bodyPr/>
        <a:lstStyle/>
        <a:p>
          <a:r>
            <a:rPr lang="en-GB" dirty="0" smtClean="0"/>
            <a:t>Multiple Parties Transact</a:t>
          </a:r>
          <a:endParaRPr lang="en-GB" dirty="0"/>
        </a:p>
      </dgm:t>
    </dgm:pt>
    <dgm:pt modelId="{CBA60335-C322-4656-9B79-7E39D61A2F6E}" type="parTrans" cxnId="{E4E58690-6B51-4926-9FD8-F3AF7EB3C276}">
      <dgm:prSet/>
      <dgm:spPr/>
      <dgm:t>
        <a:bodyPr/>
        <a:lstStyle/>
        <a:p>
          <a:endParaRPr lang="en-GB"/>
        </a:p>
      </dgm:t>
    </dgm:pt>
    <dgm:pt modelId="{E0F1D717-76D0-4DF1-B5B5-FF47720ECE6D}" type="sibTrans" cxnId="{E4E58690-6B51-4926-9FD8-F3AF7EB3C276}">
      <dgm:prSet/>
      <dgm:spPr/>
      <dgm:t>
        <a:bodyPr/>
        <a:lstStyle/>
        <a:p>
          <a:endParaRPr lang="en-GB"/>
        </a:p>
      </dgm:t>
    </dgm:pt>
    <dgm:pt modelId="{315DDF4A-B261-4559-96E6-68F3485741F1}">
      <dgm:prSet/>
      <dgm:spPr/>
      <dgm:t>
        <a:bodyPr/>
        <a:lstStyle/>
        <a:p>
          <a:r>
            <a:rPr lang="en-GB" dirty="0" smtClean="0"/>
            <a:t>All transactions are recorded including the date, time, parties, transaction specific, </a:t>
          </a:r>
          <a:r>
            <a:rPr lang="en-GB" dirty="0" err="1" smtClean="0"/>
            <a:t>etc</a:t>
          </a:r>
          <a:endParaRPr lang="en-GB" dirty="0"/>
        </a:p>
      </dgm:t>
    </dgm:pt>
    <dgm:pt modelId="{1088CD94-2A96-4CC3-B0BF-2E15CF1AB486}" type="parTrans" cxnId="{D51C78A0-9B29-4CCE-BA26-2829726270B9}">
      <dgm:prSet/>
      <dgm:spPr/>
      <dgm:t>
        <a:bodyPr/>
        <a:lstStyle/>
        <a:p>
          <a:endParaRPr lang="en-GB"/>
        </a:p>
      </dgm:t>
    </dgm:pt>
    <dgm:pt modelId="{A1689187-4753-44A0-AB89-A41CCE4CC5A4}" type="sibTrans" cxnId="{D51C78A0-9B29-4CCE-BA26-2829726270B9}">
      <dgm:prSet/>
      <dgm:spPr/>
      <dgm:t>
        <a:bodyPr/>
        <a:lstStyle/>
        <a:p>
          <a:endParaRPr lang="en-GB"/>
        </a:p>
      </dgm:t>
    </dgm:pt>
    <dgm:pt modelId="{14708385-9C60-4A18-A5CD-E0A211CAF558}">
      <dgm:prSet/>
      <dgm:spPr/>
      <dgm:t>
        <a:bodyPr/>
        <a:lstStyle/>
        <a:p>
          <a:r>
            <a:rPr lang="en-GB" dirty="0" smtClean="0"/>
            <a:t>Transaction is added in order into a block</a:t>
          </a:r>
          <a:endParaRPr lang="en-GB" dirty="0"/>
        </a:p>
      </dgm:t>
    </dgm:pt>
    <dgm:pt modelId="{BC5537AB-2D3D-42DE-9167-2C337938FA3B}" type="parTrans" cxnId="{B4CED829-DC20-46F3-BE1D-D61091309126}">
      <dgm:prSet/>
      <dgm:spPr/>
      <dgm:t>
        <a:bodyPr/>
        <a:lstStyle/>
        <a:p>
          <a:endParaRPr lang="en-GB"/>
        </a:p>
      </dgm:t>
    </dgm:pt>
    <dgm:pt modelId="{51C61EF7-F0A2-4720-A239-2E9BC5C96AA6}" type="sibTrans" cxnId="{B4CED829-DC20-46F3-BE1D-D61091309126}">
      <dgm:prSet/>
      <dgm:spPr/>
      <dgm:t>
        <a:bodyPr/>
        <a:lstStyle/>
        <a:p>
          <a:endParaRPr lang="en-GB"/>
        </a:p>
      </dgm:t>
    </dgm:pt>
    <dgm:pt modelId="{53136942-1D91-4881-911F-44157E7399D4}">
      <dgm:prSet/>
      <dgm:spPr/>
      <dgm:t>
        <a:bodyPr/>
        <a:lstStyle/>
        <a:p>
          <a:r>
            <a:rPr lang="en-GB" dirty="0" smtClean="0"/>
            <a:t>Entries can be added but not deleted</a:t>
          </a:r>
          <a:endParaRPr lang="en-GB" dirty="0"/>
        </a:p>
      </dgm:t>
    </dgm:pt>
    <dgm:pt modelId="{C7222FB0-8146-40D6-803E-524E643498E5}" type="parTrans" cxnId="{2DBFF30F-4711-4AC3-846C-9BC777FA53BF}">
      <dgm:prSet/>
      <dgm:spPr/>
      <dgm:t>
        <a:bodyPr/>
        <a:lstStyle/>
        <a:p>
          <a:endParaRPr lang="en-GB"/>
        </a:p>
      </dgm:t>
    </dgm:pt>
    <dgm:pt modelId="{138A639C-9872-4273-8906-76A1EC8EA1C4}" type="sibTrans" cxnId="{2DBFF30F-4711-4AC3-846C-9BC777FA53BF}">
      <dgm:prSet/>
      <dgm:spPr/>
      <dgm:t>
        <a:bodyPr/>
        <a:lstStyle/>
        <a:p>
          <a:endParaRPr lang="en-GB"/>
        </a:p>
      </dgm:t>
    </dgm:pt>
    <dgm:pt modelId="{397E4EC8-086D-4951-8028-C1CC6124207B}">
      <dgm:prSet/>
      <dgm:spPr/>
      <dgm:t>
        <a:bodyPr/>
        <a:lstStyle/>
        <a:p>
          <a:r>
            <a:rPr lang="en-GB" dirty="0" smtClean="0"/>
            <a:t>Each node in the network owns a complete copy of the leger</a:t>
          </a:r>
          <a:endParaRPr lang="en-GB" dirty="0"/>
        </a:p>
      </dgm:t>
    </dgm:pt>
    <dgm:pt modelId="{DA91C24F-1E97-4560-9B90-0D0BDE608400}" type="parTrans" cxnId="{A9C9675C-8024-46C1-A79B-8B45DAB43F5A}">
      <dgm:prSet/>
      <dgm:spPr/>
      <dgm:t>
        <a:bodyPr/>
        <a:lstStyle/>
        <a:p>
          <a:endParaRPr lang="en-GB"/>
        </a:p>
      </dgm:t>
    </dgm:pt>
    <dgm:pt modelId="{2EB2E050-401A-41C7-9C8A-02CDA877CBDF}" type="sibTrans" cxnId="{A9C9675C-8024-46C1-A79B-8B45DAB43F5A}">
      <dgm:prSet/>
      <dgm:spPr/>
      <dgm:t>
        <a:bodyPr/>
        <a:lstStyle/>
        <a:p>
          <a:endParaRPr lang="en-GB"/>
        </a:p>
      </dgm:t>
    </dgm:pt>
    <dgm:pt modelId="{8F6BDBD3-E92A-4376-A681-127D5BC0F3EE}">
      <dgm:prSet/>
      <dgm:spPr/>
      <dgm:t>
        <a:bodyPr/>
        <a:lstStyle/>
        <a:p>
          <a:r>
            <a:rPr lang="en-GB" dirty="0" smtClean="0"/>
            <a:t>Block is broadcast to every node in the network</a:t>
          </a:r>
          <a:endParaRPr lang="en-GB" dirty="0"/>
        </a:p>
      </dgm:t>
    </dgm:pt>
    <dgm:pt modelId="{4E9B4FCF-F626-4A27-BA13-AD39EB9EF438}" type="parTrans" cxnId="{A78B490D-EA20-4D47-9659-18C48751F4C3}">
      <dgm:prSet/>
      <dgm:spPr/>
      <dgm:t>
        <a:bodyPr/>
        <a:lstStyle/>
        <a:p>
          <a:endParaRPr lang="en-GB"/>
        </a:p>
      </dgm:t>
    </dgm:pt>
    <dgm:pt modelId="{B3643643-CE3C-492F-8E2C-BC16651AB804}" type="sibTrans" cxnId="{A78B490D-EA20-4D47-9659-18C48751F4C3}">
      <dgm:prSet/>
      <dgm:spPr/>
      <dgm:t>
        <a:bodyPr/>
        <a:lstStyle/>
        <a:p>
          <a:endParaRPr lang="en-GB"/>
        </a:p>
      </dgm:t>
    </dgm:pt>
    <dgm:pt modelId="{3AA44F42-9322-4AD1-A51F-563DE5611A8D}">
      <dgm:prSet/>
      <dgm:spPr/>
      <dgm:t>
        <a:bodyPr/>
        <a:lstStyle/>
        <a:p>
          <a:r>
            <a:rPr lang="en-GB" dirty="0" smtClean="0"/>
            <a:t>Validate via consensus</a:t>
          </a:r>
          <a:endParaRPr lang="en-GB" dirty="0"/>
        </a:p>
      </dgm:t>
    </dgm:pt>
    <dgm:pt modelId="{820FB97B-62CD-4CDB-B51D-09E3EFCCCBC3}" type="parTrans" cxnId="{4D998C13-1850-4FCD-8A97-02898C2F215D}">
      <dgm:prSet/>
      <dgm:spPr/>
      <dgm:t>
        <a:bodyPr/>
        <a:lstStyle/>
        <a:p>
          <a:endParaRPr lang="en-GB"/>
        </a:p>
      </dgm:t>
    </dgm:pt>
    <dgm:pt modelId="{2D3D1B57-CE6E-4A0A-A2EF-3CE5289A070C}" type="sibTrans" cxnId="{4D998C13-1850-4FCD-8A97-02898C2F215D}">
      <dgm:prSet/>
      <dgm:spPr/>
      <dgm:t>
        <a:bodyPr/>
        <a:lstStyle/>
        <a:p>
          <a:endParaRPr lang="en-GB"/>
        </a:p>
      </dgm:t>
    </dgm:pt>
    <dgm:pt modelId="{E2C46C81-C4B2-4985-A79C-21917C4A8B4E}">
      <dgm:prSet/>
      <dgm:spPr/>
      <dgm:t>
        <a:bodyPr/>
        <a:lstStyle/>
        <a:p>
          <a:r>
            <a:rPr lang="en-GB" dirty="0" smtClean="0"/>
            <a:t>Network verifies, validates and approves</a:t>
          </a:r>
          <a:endParaRPr lang="en-GB" dirty="0"/>
        </a:p>
      </dgm:t>
    </dgm:pt>
    <dgm:pt modelId="{BDA6A89D-6248-4BEA-A5CD-E7D0F84AB6C4}" type="parTrans" cxnId="{D751B250-730D-46E7-8139-B15B41A977A3}">
      <dgm:prSet/>
      <dgm:spPr/>
      <dgm:t>
        <a:bodyPr/>
        <a:lstStyle/>
        <a:p>
          <a:endParaRPr lang="en-GB"/>
        </a:p>
      </dgm:t>
    </dgm:pt>
    <dgm:pt modelId="{3143C767-BB05-4B21-8080-93DE05265120}" type="sibTrans" cxnId="{D751B250-730D-46E7-8139-B15B41A977A3}">
      <dgm:prSet/>
      <dgm:spPr/>
      <dgm:t>
        <a:bodyPr/>
        <a:lstStyle/>
        <a:p>
          <a:endParaRPr lang="en-GB"/>
        </a:p>
      </dgm:t>
    </dgm:pt>
    <dgm:pt modelId="{FC0B3394-AE8F-4525-BD4E-4FA2DD2ACDCB}">
      <dgm:prSet/>
      <dgm:spPr/>
      <dgm:t>
        <a:bodyPr/>
        <a:lstStyle/>
        <a:p>
          <a:r>
            <a:rPr lang="en-GB" dirty="0" smtClean="0"/>
            <a:t>Consensus is recorded and injects the trust in the system</a:t>
          </a:r>
          <a:endParaRPr lang="en-GB" dirty="0"/>
        </a:p>
      </dgm:t>
    </dgm:pt>
    <dgm:pt modelId="{BC064F09-1AA8-4B96-B85F-675029C94D23}" type="parTrans" cxnId="{8708EB31-7B40-4B99-B7C3-279B84347E91}">
      <dgm:prSet/>
      <dgm:spPr/>
      <dgm:t>
        <a:bodyPr/>
        <a:lstStyle/>
        <a:p>
          <a:endParaRPr lang="en-GB"/>
        </a:p>
      </dgm:t>
    </dgm:pt>
    <dgm:pt modelId="{6996B19B-3E41-46F6-AE55-5D774E0E90C7}" type="sibTrans" cxnId="{8708EB31-7B40-4B99-B7C3-279B84347E91}">
      <dgm:prSet/>
      <dgm:spPr/>
      <dgm:t>
        <a:bodyPr/>
        <a:lstStyle/>
        <a:p>
          <a:endParaRPr lang="en-GB"/>
        </a:p>
      </dgm:t>
    </dgm:pt>
    <dgm:pt modelId="{A44E9EEB-8606-4846-9823-1B57CC19298F}">
      <dgm:prSet/>
      <dgm:spPr/>
      <dgm:t>
        <a:bodyPr/>
        <a:lstStyle/>
        <a:p>
          <a:r>
            <a:rPr lang="en-GB" dirty="0" smtClean="0"/>
            <a:t>Immutable and Encrypted Block</a:t>
          </a:r>
          <a:endParaRPr lang="en-GB" dirty="0"/>
        </a:p>
      </dgm:t>
    </dgm:pt>
    <dgm:pt modelId="{0350EDBB-36B7-4427-B7DD-B15B50AFBEEF}" type="parTrans" cxnId="{AF0937E6-4F21-4ABD-B55C-8D1F82D0584A}">
      <dgm:prSet/>
      <dgm:spPr/>
      <dgm:t>
        <a:bodyPr/>
        <a:lstStyle/>
        <a:p>
          <a:endParaRPr lang="en-GB"/>
        </a:p>
      </dgm:t>
    </dgm:pt>
    <dgm:pt modelId="{A92A9EFC-E2B1-46EA-A6B8-4F0FFA503852}" type="sibTrans" cxnId="{AF0937E6-4F21-4ABD-B55C-8D1F82D0584A}">
      <dgm:prSet/>
      <dgm:spPr/>
      <dgm:t>
        <a:bodyPr/>
        <a:lstStyle/>
        <a:p>
          <a:endParaRPr lang="en-GB"/>
        </a:p>
      </dgm:t>
    </dgm:pt>
    <dgm:pt modelId="{17D27126-112B-4ED6-9DBF-A9D85CDBA314}">
      <dgm:prSet/>
      <dgm:spPr/>
      <dgm:t>
        <a:bodyPr/>
        <a:lstStyle/>
        <a:p>
          <a:r>
            <a:rPr lang="en-GB" dirty="0" smtClean="0"/>
            <a:t>Confirmed block is added in chronological order</a:t>
          </a:r>
          <a:endParaRPr lang="en-GB" dirty="0"/>
        </a:p>
      </dgm:t>
    </dgm:pt>
    <dgm:pt modelId="{1064DD93-50F3-4E10-955F-D65E1E607EC9}" type="parTrans" cxnId="{43FBEF32-2DB7-4F5F-9364-AD06AB36FBBB}">
      <dgm:prSet/>
      <dgm:spPr/>
      <dgm:t>
        <a:bodyPr/>
        <a:lstStyle/>
        <a:p>
          <a:endParaRPr lang="en-GB"/>
        </a:p>
      </dgm:t>
    </dgm:pt>
    <dgm:pt modelId="{6A31A9E3-EDB2-437E-9550-DFFC671A69A2}" type="sibTrans" cxnId="{43FBEF32-2DB7-4F5F-9364-AD06AB36FBBB}">
      <dgm:prSet/>
      <dgm:spPr/>
      <dgm:t>
        <a:bodyPr/>
        <a:lstStyle/>
        <a:p>
          <a:endParaRPr lang="en-GB"/>
        </a:p>
      </dgm:t>
    </dgm:pt>
    <dgm:pt modelId="{D2EBF413-1387-4ABF-A44F-69B90C75119F}">
      <dgm:prSet/>
      <dgm:spPr/>
      <dgm:t>
        <a:bodyPr/>
        <a:lstStyle/>
        <a:p>
          <a:r>
            <a:rPr lang="en-GB" dirty="0" smtClean="0"/>
            <a:t>Transparent record of transactions, audit trail, and digital fingerprints</a:t>
          </a:r>
          <a:endParaRPr lang="en-GB" dirty="0"/>
        </a:p>
      </dgm:t>
    </dgm:pt>
    <dgm:pt modelId="{E4242244-D0F4-41ED-B558-FBF631A98C8F}" type="parTrans" cxnId="{A4691169-2AB4-4342-8F30-C4CCA620002C}">
      <dgm:prSet/>
      <dgm:spPr/>
      <dgm:t>
        <a:bodyPr/>
        <a:lstStyle/>
        <a:p>
          <a:endParaRPr lang="en-GB"/>
        </a:p>
      </dgm:t>
    </dgm:pt>
    <dgm:pt modelId="{5154452F-4591-4C68-9D54-7C3B984E74C2}" type="sibTrans" cxnId="{A4691169-2AB4-4342-8F30-C4CCA620002C}">
      <dgm:prSet/>
      <dgm:spPr/>
      <dgm:t>
        <a:bodyPr/>
        <a:lstStyle/>
        <a:p>
          <a:endParaRPr lang="en-GB"/>
        </a:p>
      </dgm:t>
    </dgm:pt>
    <dgm:pt modelId="{1ABF5A7C-0B24-460B-B948-DFE7D2BAF3E1}">
      <dgm:prSet/>
      <dgm:spPr/>
      <dgm:t>
        <a:bodyPr/>
        <a:lstStyle/>
        <a:p>
          <a:r>
            <a:rPr lang="en-GB" dirty="0" smtClean="0"/>
            <a:t>Data is pervasive and persistent</a:t>
          </a:r>
          <a:endParaRPr lang="en-GB" dirty="0"/>
        </a:p>
      </dgm:t>
    </dgm:pt>
    <dgm:pt modelId="{906FDDF3-7A76-4C39-AED4-183C86E60746}" type="parTrans" cxnId="{80A24B6B-5A2A-4F37-8D7A-37A3C6376D50}">
      <dgm:prSet/>
      <dgm:spPr/>
      <dgm:t>
        <a:bodyPr/>
        <a:lstStyle/>
        <a:p>
          <a:endParaRPr lang="en-GB"/>
        </a:p>
      </dgm:t>
    </dgm:pt>
    <dgm:pt modelId="{2BA1891B-1CDC-4EBA-895A-E2625C665260}" type="sibTrans" cxnId="{80A24B6B-5A2A-4F37-8D7A-37A3C6376D50}">
      <dgm:prSet/>
      <dgm:spPr/>
      <dgm:t>
        <a:bodyPr/>
        <a:lstStyle/>
        <a:p>
          <a:endParaRPr lang="en-GB"/>
        </a:p>
      </dgm:t>
    </dgm:pt>
    <dgm:pt modelId="{381EB4B4-E3F1-4C9C-9641-D0E87CD1213E}">
      <dgm:prSet/>
      <dgm:spPr/>
      <dgm:t>
        <a:bodyPr/>
        <a:lstStyle/>
        <a:p>
          <a:r>
            <a:rPr lang="en-GB" dirty="0" smtClean="0"/>
            <a:t>Transaction Completed</a:t>
          </a:r>
          <a:endParaRPr lang="en-GB" dirty="0"/>
        </a:p>
      </dgm:t>
    </dgm:pt>
    <dgm:pt modelId="{61C744BA-7FAA-4DEB-A677-6F1EACE534DA}" type="parTrans" cxnId="{BC8681EB-EE9C-43A4-96CF-D783181D568C}">
      <dgm:prSet/>
      <dgm:spPr/>
      <dgm:t>
        <a:bodyPr/>
        <a:lstStyle/>
        <a:p>
          <a:endParaRPr lang="en-GB"/>
        </a:p>
      </dgm:t>
    </dgm:pt>
    <dgm:pt modelId="{0FB0B053-0C70-4211-BEF0-A6EDB5CBADFE}" type="sibTrans" cxnId="{BC8681EB-EE9C-43A4-96CF-D783181D568C}">
      <dgm:prSet/>
      <dgm:spPr/>
      <dgm:t>
        <a:bodyPr/>
        <a:lstStyle/>
        <a:p>
          <a:endParaRPr lang="en-GB"/>
        </a:p>
      </dgm:t>
    </dgm:pt>
    <dgm:pt modelId="{29A6E312-C47E-4001-B22C-44CA35930EE4}">
      <dgm:prSet/>
      <dgm:spPr/>
      <dgm:t>
        <a:bodyPr/>
        <a:lstStyle/>
        <a:p>
          <a:r>
            <a:rPr lang="en-GB" dirty="0" smtClean="0"/>
            <a:t>Nodes have access to a single source of truth</a:t>
          </a:r>
          <a:endParaRPr lang="en-GB" dirty="0"/>
        </a:p>
      </dgm:t>
    </dgm:pt>
    <dgm:pt modelId="{D14DEF3C-ED3E-40E0-9A51-5AF8940C7DC3}" type="parTrans" cxnId="{630E551C-A417-4F70-8B0A-7C7917E403DA}">
      <dgm:prSet/>
      <dgm:spPr/>
      <dgm:t>
        <a:bodyPr/>
        <a:lstStyle/>
        <a:p>
          <a:endParaRPr lang="en-GB"/>
        </a:p>
      </dgm:t>
    </dgm:pt>
    <dgm:pt modelId="{F72BED31-0370-46B2-AE2C-39C3FC7B098C}" type="sibTrans" cxnId="{630E551C-A417-4F70-8B0A-7C7917E403DA}">
      <dgm:prSet/>
      <dgm:spPr/>
      <dgm:t>
        <a:bodyPr/>
        <a:lstStyle/>
        <a:p>
          <a:endParaRPr lang="en-GB"/>
        </a:p>
      </dgm:t>
    </dgm:pt>
    <dgm:pt modelId="{0C499987-D1C0-43A8-AB1B-69FF391E658B}">
      <dgm:prSet/>
      <dgm:spPr/>
      <dgm:t>
        <a:bodyPr/>
        <a:lstStyle/>
        <a:p>
          <a:r>
            <a:rPr lang="en-GB" dirty="0" smtClean="0"/>
            <a:t>Completed block gives way to the next block in the chain</a:t>
          </a:r>
          <a:endParaRPr lang="en-GB" dirty="0"/>
        </a:p>
      </dgm:t>
    </dgm:pt>
    <dgm:pt modelId="{6AA77BD9-E8BF-4E02-B12D-D4A3D7D27753}" type="parTrans" cxnId="{1220F221-D381-4AD6-8529-78A85BEA8246}">
      <dgm:prSet/>
      <dgm:spPr/>
      <dgm:t>
        <a:bodyPr/>
        <a:lstStyle/>
        <a:p>
          <a:endParaRPr lang="en-GB"/>
        </a:p>
      </dgm:t>
    </dgm:pt>
    <dgm:pt modelId="{61E19542-2DF3-4270-A9FB-3194A78247FD}" type="sibTrans" cxnId="{1220F221-D381-4AD6-8529-78A85BEA8246}">
      <dgm:prSet/>
      <dgm:spPr/>
      <dgm:t>
        <a:bodyPr/>
        <a:lstStyle/>
        <a:p>
          <a:endParaRPr lang="en-GB"/>
        </a:p>
      </dgm:t>
    </dgm:pt>
    <dgm:pt modelId="{30618576-AF10-4E2C-8328-B147BEF40D14}" type="pres">
      <dgm:prSet presAssocID="{E5D21CC3-491E-4D8E-8760-FB33D1B03E37}" presName="CompostProcess" presStyleCnt="0">
        <dgm:presLayoutVars>
          <dgm:dir/>
          <dgm:resizeHandles val="exact"/>
        </dgm:presLayoutVars>
      </dgm:prSet>
      <dgm:spPr/>
    </dgm:pt>
    <dgm:pt modelId="{921910F9-9F7B-4C53-9937-E1C80597BFA8}" type="pres">
      <dgm:prSet presAssocID="{E5D21CC3-491E-4D8E-8760-FB33D1B03E37}" presName="arrow" presStyleLbl="bgShp" presStyleIdx="0" presStyleCnt="1"/>
      <dgm:spPr/>
    </dgm:pt>
    <dgm:pt modelId="{05A1BDA0-EC78-4C8F-A251-B5EFEABBD1E5}" type="pres">
      <dgm:prSet presAssocID="{E5D21CC3-491E-4D8E-8760-FB33D1B03E37}" presName="linearProcess" presStyleCnt="0"/>
      <dgm:spPr/>
    </dgm:pt>
    <dgm:pt modelId="{D69180F4-CD24-477D-8191-59101591EBB1}" type="pres">
      <dgm:prSet presAssocID="{C1BD049A-81E0-4C54-A0DE-2BD3DF0959FF}" presName="textNode" presStyleLbl="node1" presStyleIdx="0" presStyleCnt="6">
        <dgm:presLayoutVars>
          <dgm:bulletEnabled val="1"/>
        </dgm:presLayoutVars>
      </dgm:prSet>
      <dgm:spPr/>
      <dgm:t>
        <a:bodyPr/>
        <a:lstStyle/>
        <a:p>
          <a:endParaRPr lang="en-GB"/>
        </a:p>
      </dgm:t>
    </dgm:pt>
    <dgm:pt modelId="{A6AA6E07-2388-4DF7-8271-677598E35379}" type="pres">
      <dgm:prSet presAssocID="{C952B6BA-9A5F-4950-82CB-EEA19B5B1EB8}" presName="sibTrans" presStyleCnt="0"/>
      <dgm:spPr/>
    </dgm:pt>
    <dgm:pt modelId="{F5DE736A-F4F2-4915-989F-A88DF78229F8}" type="pres">
      <dgm:prSet presAssocID="{A140EE18-6B64-4D34-BA0A-AD54E24140BF}" presName="textNode" presStyleLbl="node1" presStyleIdx="1" presStyleCnt="6">
        <dgm:presLayoutVars>
          <dgm:bulletEnabled val="1"/>
        </dgm:presLayoutVars>
      </dgm:prSet>
      <dgm:spPr/>
      <dgm:t>
        <a:bodyPr/>
        <a:lstStyle/>
        <a:p>
          <a:endParaRPr lang="en-GB"/>
        </a:p>
      </dgm:t>
    </dgm:pt>
    <dgm:pt modelId="{539F0C9B-473A-4C16-999B-DDE57489C526}" type="pres">
      <dgm:prSet presAssocID="{F000D1FA-1C92-4F01-A7DD-0F58DF60125E}" presName="sibTrans" presStyleCnt="0"/>
      <dgm:spPr/>
    </dgm:pt>
    <dgm:pt modelId="{726516F9-2BC7-43BA-A746-3F5138190A50}" type="pres">
      <dgm:prSet presAssocID="{1CBA6CC6-FC96-4EF1-AC49-FB5E440ABE9C}" presName="textNode" presStyleLbl="node1" presStyleIdx="2" presStyleCnt="6">
        <dgm:presLayoutVars>
          <dgm:bulletEnabled val="1"/>
        </dgm:presLayoutVars>
      </dgm:prSet>
      <dgm:spPr/>
      <dgm:t>
        <a:bodyPr/>
        <a:lstStyle/>
        <a:p>
          <a:endParaRPr lang="en-GB"/>
        </a:p>
      </dgm:t>
    </dgm:pt>
    <dgm:pt modelId="{11226CE8-4C76-4EE4-8425-1930EF0E296E}" type="pres">
      <dgm:prSet presAssocID="{D509DD05-237B-4CC3-965F-2062A6EEF333}" presName="sibTrans" presStyleCnt="0"/>
      <dgm:spPr/>
    </dgm:pt>
    <dgm:pt modelId="{697A2609-65D2-462D-BDA4-DFB1E0A02F13}" type="pres">
      <dgm:prSet presAssocID="{3AA44F42-9322-4AD1-A51F-563DE5611A8D}" presName="textNode" presStyleLbl="node1" presStyleIdx="3" presStyleCnt="6">
        <dgm:presLayoutVars>
          <dgm:bulletEnabled val="1"/>
        </dgm:presLayoutVars>
      </dgm:prSet>
      <dgm:spPr/>
      <dgm:t>
        <a:bodyPr/>
        <a:lstStyle/>
        <a:p>
          <a:endParaRPr lang="en-GB"/>
        </a:p>
      </dgm:t>
    </dgm:pt>
    <dgm:pt modelId="{5DC29F22-FDA0-4221-8DD4-CF7B764ABC0B}" type="pres">
      <dgm:prSet presAssocID="{2D3D1B57-CE6E-4A0A-A2EF-3CE5289A070C}" presName="sibTrans" presStyleCnt="0"/>
      <dgm:spPr/>
    </dgm:pt>
    <dgm:pt modelId="{E4C82B4B-2CFE-4BC1-B889-F3E3F5FC50B5}" type="pres">
      <dgm:prSet presAssocID="{A44E9EEB-8606-4846-9823-1B57CC19298F}" presName="textNode" presStyleLbl="node1" presStyleIdx="4" presStyleCnt="6">
        <dgm:presLayoutVars>
          <dgm:bulletEnabled val="1"/>
        </dgm:presLayoutVars>
      </dgm:prSet>
      <dgm:spPr/>
      <dgm:t>
        <a:bodyPr/>
        <a:lstStyle/>
        <a:p>
          <a:endParaRPr lang="en-GB"/>
        </a:p>
      </dgm:t>
    </dgm:pt>
    <dgm:pt modelId="{9CE225A3-B08A-45B1-925A-51AA10D9660B}" type="pres">
      <dgm:prSet presAssocID="{A92A9EFC-E2B1-46EA-A6B8-4F0FFA503852}" presName="sibTrans" presStyleCnt="0"/>
      <dgm:spPr/>
    </dgm:pt>
    <dgm:pt modelId="{D7FDE068-2AD9-4627-9206-73A88A346090}" type="pres">
      <dgm:prSet presAssocID="{381EB4B4-E3F1-4C9C-9641-D0E87CD1213E}" presName="textNode" presStyleLbl="node1" presStyleIdx="5" presStyleCnt="6">
        <dgm:presLayoutVars>
          <dgm:bulletEnabled val="1"/>
        </dgm:presLayoutVars>
      </dgm:prSet>
      <dgm:spPr/>
      <dgm:t>
        <a:bodyPr/>
        <a:lstStyle/>
        <a:p>
          <a:endParaRPr lang="en-GB"/>
        </a:p>
      </dgm:t>
    </dgm:pt>
  </dgm:ptLst>
  <dgm:cxnLst>
    <dgm:cxn modelId="{38C14B30-2946-4D46-B2E5-D91816F790DD}" type="presOf" srcId="{315DDF4A-B261-4559-96E6-68F3485741F1}" destId="{D69180F4-CD24-477D-8191-59101591EBB1}" srcOrd="0" destOrd="2" presId="urn:microsoft.com/office/officeart/2005/8/layout/hProcess9"/>
    <dgm:cxn modelId="{1220F221-D381-4AD6-8529-78A85BEA8246}" srcId="{381EB4B4-E3F1-4C9C-9641-D0E87CD1213E}" destId="{0C499987-D1C0-43A8-AB1B-69FF391E658B}" srcOrd="1" destOrd="0" parTransId="{6AA77BD9-E8BF-4E02-B12D-D4A3D7D27753}" sibTransId="{61E19542-2DF3-4270-A9FB-3194A78247FD}"/>
    <dgm:cxn modelId="{E4E58690-6B51-4926-9FD8-F3AF7EB3C276}" srcId="{C1BD049A-81E0-4C54-A0DE-2BD3DF0959FF}" destId="{B43AC156-A6C9-4BAC-AAEC-179697EBE4F0}" srcOrd="0" destOrd="0" parTransId="{CBA60335-C322-4656-9B79-7E39D61A2F6E}" sibTransId="{E0F1D717-76D0-4DF1-B5B5-FF47720ECE6D}"/>
    <dgm:cxn modelId="{570D6C94-5FA3-49F0-AB30-9316692CEA77}" type="presOf" srcId="{381EB4B4-E3F1-4C9C-9641-D0E87CD1213E}" destId="{D7FDE068-2AD9-4627-9206-73A88A346090}" srcOrd="0" destOrd="0" presId="urn:microsoft.com/office/officeart/2005/8/layout/hProcess9"/>
    <dgm:cxn modelId="{D51C78A0-9B29-4CCE-BA26-2829726270B9}" srcId="{C1BD049A-81E0-4C54-A0DE-2BD3DF0959FF}" destId="{315DDF4A-B261-4559-96E6-68F3485741F1}" srcOrd="1" destOrd="0" parTransId="{1088CD94-2A96-4CC3-B0BF-2E15CF1AB486}" sibTransId="{A1689187-4753-44A0-AB89-A41CCE4CC5A4}"/>
    <dgm:cxn modelId="{C008409B-BBC0-4423-BE13-5CA450809912}" type="presOf" srcId="{E2C46C81-C4B2-4985-A79C-21917C4A8B4E}" destId="{697A2609-65D2-462D-BDA4-DFB1E0A02F13}" srcOrd="0" destOrd="1" presId="urn:microsoft.com/office/officeart/2005/8/layout/hProcess9"/>
    <dgm:cxn modelId="{B4CED829-DC20-46F3-BE1D-D61091309126}" srcId="{A140EE18-6B64-4D34-BA0A-AD54E24140BF}" destId="{14708385-9C60-4A18-A5CD-E0A211CAF558}" srcOrd="0" destOrd="0" parTransId="{BC5537AB-2D3D-42DE-9167-2C337938FA3B}" sibTransId="{51C61EF7-F0A2-4720-A239-2E9BC5C96AA6}"/>
    <dgm:cxn modelId="{A4691169-2AB4-4342-8F30-C4CCA620002C}" srcId="{A44E9EEB-8606-4846-9823-1B57CC19298F}" destId="{D2EBF413-1387-4ABF-A44F-69B90C75119F}" srcOrd="1" destOrd="0" parTransId="{E4242244-D0F4-41ED-B558-FBF631A98C8F}" sibTransId="{5154452F-4591-4C68-9D54-7C3B984E74C2}"/>
    <dgm:cxn modelId="{980D3372-1326-4503-AC76-60DDD8353980}" type="presOf" srcId="{8F6BDBD3-E92A-4376-A681-127D5BC0F3EE}" destId="{726516F9-2BC7-43BA-A746-3F5138190A50}" srcOrd="0" destOrd="1" presId="urn:microsoft.com/office/officeart/2005/8/layout/hProcess9"/>
    <dgm:cxn modelId="{880AEF8A-C0B4-4DF7-BA45-91111D3C0153}" type="presOf" srcId="{1ABF5A7C-0B24-460B-B948-DFE7D2BAF3E1}" destId="{E4C82B4B-2CFE-4BC1-B889-F3E3F5FC50B5}" srcOrd="0" destOrd="3" presId="urn:microsoft.com/office/officeart/2005/8/layout/hProcess9"/>
    <dgm:cxn modelId="{2DBFF30F-4711-4AC3-846C-9BC777FA53BF}" srcId="{A140EE18-6B64-4D34-BA0A-AD54E24140BF}" destId="{53136942-1D91-4881-911F-44157E7399D4}" srcOrd="1" destOrd="0" parTransId="{C7222FB0-8146-40D6-803E-524E643498E5}" sibTransId="{138A639C-9872-4273-8906-76A1EC8EA1C4}"/>
    <dgm:cxn modelId="{A9C9675C-8024-46C1-A79B-8B45DAB43F5A}" srcId="{A140EE18-6B64-4D34-BA0A-AD54E24140BF}" destId="{397E4EC8-086D-4951-8028-C1CC6124207B}" srcOrd="2" destOrd="0" parTransId="{DA91C24F-1E97-4560-9B90-0D0BDE608400}" sibTransId="{2EB2E050-401A-41C7-9C8A-02CDA877CBDF}"/>
    <dgm:cxn modelId="{5BE2CB1F-6085-4632-BC2E-691CF5B9D837}" type="presOf" srcId="{3AA44F42-9322-4AD1-A51F-563DE5611A8D}" destId="{697A2609-65D2-462D-BDA4-DFB1E0A02F13}" srcOrd="0" destOrd="0" presId="urn:microsoft.com/office/officeart/2005/8/layout/hProcess9"/>
    <dgm:cxn modelId="{7238ACBA-47B2-478C-A581-EBBE8F604BF8}" type="presOf" srcId="{E5D21CC3-491E-4D8E-8760-FB33D1B03E37}" destId="{30618576-AF10-4E2C-8328-B147BEF40D14}" srcOrd="0" destOrd="0" presId="urn:microsoft.com/office/officeart/2005/8/layout/hProcess9"/>
    <dgm:cxn modelId="{54AEFB5E-AF44-4291-975A-B49D599F0632}" type="presOf" srcId="{1CBA6CC6-FC96-4EF1-AC49-FB5E440ABE9C}" destId="{726516F9-2BC7-43BA-A746-3F5138190A50}" srcOrd="0" destOrd="0" presId="urn:microsoft.com/office/officeart/2005/8/layout/hProcess9"/>
    <dgm:cxn modelId="{5E33C621-9A62-41C9-9663-CFC4FD43869E}" type="presOf" srcId="{FC0B3394-AE8F-4525-BD4E-4FA2DD2ACDCB}" destId="{697A2609-65D2-462D-BDA4-DFB1E0A02F13}" srcOrd="0" destOrd="2" presId="urn:microsoft.com/office/officeart/2005/8/layout/hProcess9"/>
    <dgm:cxn modelId="{80A24B6B-5A2A-4F37-8D7A-37A3C6376D50}" srcId="{A44E9EEB-8606-4846-9823-1B57CC19298F}" destId="{1ABF5A7C-0B24-460B-B948-DFE7D2BAF3E1}" srcOrd="2" destOrd="0" parTransId="{906FDDF3-7A76-4C39-AED4-183C86E60746}" sibTransId="{2BA1891B-1CDC-4EBA-895A-E2625C665260}"/>
    <dgm:cxn modelId="{630E551C-A417-4F70-8B0A-7C7917E403DA}" srcId="{381EB4B4-E3F1-4C9C-9641-D0E87CD1213E}" destId="{29A6E312-C47E-4001-B22C-44CA35930EE4}" srcOrd="0" destOrd="0" parTransId="{D14DEF3C-ED3E-40E0-9A51-5AF8940C7DC3}" sibTransId="{F72BED31-0370-46B2-AE2C-39C3FC7B098C}"/>
    <dgm:cxn modelId="{7B216FEB-F327-4BF9-A292-021F378AB36A}" type="presOf" srcId="{397E4EC8-086D-4951-8028-C1CC6124207B}" destId="{F5DE736A-F4F2-4915-989F-A88DF78229F8}" srcOrd="0" destOrd="3" presId="urn:microsoft.com/office/officeart/2005/8/layout/hProcess9"/>
    <dgm:cxn modelId="{4D998C13-1850-4FCD-8A97-02898C2F215D}" srcId="{E5D21CC3-491E-4D8E-8760-FB33D1B03E37}" destId="{3AA44F42-9322-4AD1-A51F-563DE5611A8D}" srcOrd="3" destOrd="0" parTransId="{820FB97B-62CD-4CDB-B51D-09E3EFCCCBC3}" sibTransId="{2D3D1B57-CE6E-4A0A-A2EF-3CE5289A070C}"/>
    <dgm:cxn modelId="{39D42E4D-C4B4-4836-80E0-F5A780478367}" type="presOf" srcId="{14708385-9C60-4A18-A5CD-E0A211CAF558}" destId="{F5DE736A-F4F2-4915-989F-A88DF78229F8}" srcOrd="0" destOrd="1" presId="urn:microsoft.com/office/officeart/2005/8/layout/hProcess9"/>
    <dgm:cxn modelId="{EFB93DF7-DC3E-4518-B6E9-E1F65697F42B}" srcId="{E5D21CC3-491E-4D8E-8760-FB33D1B03E37}" destId="{C1BD049A-81E0-4C54-A0DE-2BD3DF0959FF}" srcOrd="0" destOrd="0" parTransId="{E408B6A9-3EA7-477D-9D17-2C3AB795B66E}" sibTransId="{C952B6BA-9A5F-4950-82CB-EEA19B5B1EB8}"/>
    <dgm:cxn modelId="{60DF8A99-C374-4988-BD08-407BD8A728D3}" srcId="{E5D21CC3-491E-4D8E-8760-FB33D1B03E37}" destId="{1CBA6CC6-FC96-4EF1-AC49-FB5E440ABE9C}" srcOrd="2" destOrd="0" parTransId="{BC411AC3-D2AF-417D-8550-C29E350B3A90}" sibTransId="{D509DD05-237B-4CC3-965F-2062A6EEF333}"/>
    <dgm:cxn modelId="{10F27BC6-F409-4564-AAA2-9BC97ED22576}" type="presOf" srcId="{B43AC156-A6C9-4BAC-AAEC-179697EBE4F0}" destId="{D69180F4-CD24-477D-8191-59101591EBB1}" srcOrd="0" destOrd="1" presId="urn:microsoft.com/office/officeart/2005/8/layout/hProcess9"/>
    <dgm:cxn modelId="{291FEB20-0ED8-4ED2-8D6D-EA109C8B135B}" type="presOf" srcId="{0C499987-D1C0-43A8-AB1B-69FF391E658B}" destId="{D7FDE068-2AD9-4627-9206-73A88A346090}" srcOrd="0" destOrd="2" presId="urn:microsoft.com/office/officeart/2005/8/layout/hProcess9"/>
    <dgm:cxn modelId="{F74C4849-03D9-48AE-844A-768D0D1E74F1}" srcId="{E5D21CC3-491E-4D8E-8760-FB33D1B03E37}" destId="{A140EE18-6B64-4D34-BA0A-AD54E24140BF}" srcOrd="1" destOrd="0" parTransId="{CDD0C03A-C79D-4ABE-ACF0-35047D41220B}" sibTransId="{F000D1FA-1C92-4F01-A7DD-0F58DF60125E}"/>
    <dgm:cxn modelId="{8708EB31-7B40-4B99-B7C3-279B84347E91}" srcId="{3AA44F42-9322-4AD1-A51F-563DE5611A8D}" destId="{FC0B3394-AE8F-4525-BD4E-4FA2DD2ACDCB}" srcOrd="1" destOrd="0" parTransId="{BC064F09-1AA8-4B96-B85F-675029C94D23}" sibTransId="{6996B19B-3E41-46F6-AE55-5D774E0E90C7}"/>
    <dgm:cxn modelId="{E3D4A55D-2774-48A4-9DF7-8619E5A96E9A}" type="presOf" srcId="{53136942-1D91-4881-911F-44157E7399D4}" destId="{F5DE736A-F4F2-4915-989F-A88DF78229F8}" srcOrd="0" destOrd="2" presId="urn:microsoft.com/office/officeart/2005/8/layout/hProcess9"/>
    <dgm:cxn modelId="{25C185C2-EF34-4E0F-80F6-3B59F3DE28F2}" type="presOf" srcId="{C1BD049A-81E0-4C54-A0DE-2BD3DF0959FF}" destId="{D69180F4-CD24-477D-8191-59101591EBB1}" srcOrd="0" destOrd="0" presId="urn:microsoft.com/office/officeart/2005/8/layout/hProcess9"/>
    <dgm:cxn modelId="{BC8681EB-EE9C-43A4-96CF-D783181D568C}" srcId="{E5D21CC3-491E-4D8E-8760-FB33D1B03E37}" destId="{381EB4B4-E3F1-4C9C-9641-D0E87CD1213E}" srcOrd="5" destOrd="0" parTransId="{61C744BA-7FAA-4DEB-A677-6F1EACE534DA}" sibTransId="{0FB0B053-0C70-4211-BEF0-A6EDB5CBADFE}"/>
    <dgm:cxn modelId="{A78B490D-EA20-4D47-9659-18C48751F4C3}" srcId="{1CBA6CC6-FC96-4EF1-AC49-FB5E440ABE9C}" destId="{8F6BDBD3-E92A-4376-A681-127D5BC0F3EE}" srcOrd="0" destOrd="0" parTransId="{4E9B4FCF-F626-4A27-BA13-AD39EB9EF438}" sibTransId="{B3643643-CE3C-492F-8E2C-BC16651AB804}"/>
    <dgm:cxn modelId="{6E3431D3-7567-4F6B-840C-93456DA1CBF0}" type="presOf" srcId="{D2EBF413-1387-4ABF-A44F-69B90C75119F}" destId="{E4C82B4B-2CFE-4BC1-B889-F3E3F5FC50B5}" srcOrd="0" destOrd="2" presId="urn:microsoft.com/office/officeart/2005/8/layout/hProcess9"/>
    <dgm:cxn modelId="{9CA14533-9639-46F3-87DF-ED6FE178C4EA}" type="presOf" srcId="{29A6E312-C47E-4001-B22C-44CA35930EE4}" destId="{D7FDE068-2AD9-4627-9206-73A88A346090}" srcOrd="0" destOrd="1" presId="urn:microsoft.com/office/officeart/2005/8/layout/hProcess9"/>
    <dgm:cxn modelId="{43FBEF32-2DB7-4F5F-9364-AD06AB36FBBB}" srcId="{A44E9EEB-8606-4846-9823-1B57CC19298F}" destId="{17D27126-112B-4ED6-9DBF-A9D85CDBA314}" srcOrd="0" destOrd="0" parTransId="{1064DD93-50F3-4E10-955F-D65E1E607EC9}" sibTransId="{6A31A9E3-EDB2-437E-9550-DFFC671A69A2}"/>
    <dgm:cxn modelId="{4AA32094-8A77-4AC6-9D83-1AA9293265CD}" type="presOf" srcId="{A44E9EEB-8606-4846-9823-1B57CC19298F}" destId="{E4C82B4B-2CFE-4BC1-B889-F3E3F5FC50B5}" srcOrd="0" destOrd="0" presId="urn:microsoft.com/office/officeart/2005/8/layout/hProcess9"/>
    <dgm:cxn modelId="{ED912FBA-06BA-49FB-9AA6-E013829D4F26}" type="presOf" srcId="{17D27126-112B-4ED6-9DBF-A9D85CDBA314}" destId="{E4C82B4B-2CFE-4BC1-B889-F3E3F5FC50B5}" srcOrd="0" destOrd="1" presId="urn:microsoft.com/office/officeart/2005/8/layout/hProcess9"/>
    <dgm:cxn modelId="{95B7AE91-F7FD-4ECD-9CF9-9B95A1751855}" type="presOf" srcId="{A140EE18-6B64-4D34-BA0A-AD54E24140BF}" destId="{F5DE736A-F4F2-4915-989F-A88DF78229F8}" srcOrd="0" destOrd="0" presId="urn:microsoft.com/office/officeart/2005/8/layout/hProcess9"/>
    <dgm:cxn modelId="{AF0937E6-4F21-4ABD-B55C-8D1F82D0584A}" srcId="{E5D21CC3-491E-4D8E-8760-FB33D1B03E37}" destId="{A44E9EEB-8606-4846-9823-1B57CC19298F}" srcOrd="4" destOrd="0" parTransId="{0350EDBB-36B7-4427-B7DD-B15B50AFBEEF}" sibTransId="{A92A9EFC-E2B1-46EA-A6B8-4F0FFA503852}"/>
    <dgm:cxn modelId="{D751B250-730D-46E7-8139-B15B41A977A3}" srcId="{3AA44F42-9322-4AD1-A51F-563DE5611A8D}" destId="{E2C46C81-C4B2-4985-A79C-21917C4A8B4E}" srcOrd="0" destOrd="0" parTransId="{BDA6A89D-6248-4BEA-A5CD-E7D0F84AB6C4}" sibTransId="{3143C767-BB05-4B21-8080-93DE05265120}"/>
    <dgm:cxn modelId="{5D511FD1-9C0B-4B49-8235-7E0022BB1AE9}" type="presParOf" srcId="{30618576-AF10-4E2C-8328-B147BEF40D14}" destId="{921910F9-9F7B-4C53-9937-E1C80597BFA8}" srcOrd="0" destOrd="0" presId="urn:microsoft.com/office/officeart/2005/8/layout/hProcess9"/>
    <dgm:cxn modelId="{09779175-E1D8-4828-AAF0-2C5E95A9F2AF}" type="presParOf" srcId="{30618576-AF10-4E2C-8328-B147BEF40D14}" destId="{05A1BDA0-EC78-4C8F-A251-B5EFEABBD1E5}" srcOrd="1" destOrd="0" presId="urn:microsoft.com/office/officeart/2005/8/layout/hProcess9"/>
    <dgm:cxn modelId="{79984DA5-536B-4F67-80F8-5F21B5BEADCD}" type="presParOf" srcId="{05A1BDA0-EC78-4C8F-A251-B5EFEABBD1E5}" destId="{D69180F4-CD24-477D-8191-59101591EBB1}" srcOrd="0" destOrd="0" presId="urn:microsoft.com/office/officeart/2005/8/layout/hProcess9"/>
    <dgm:cxn modelId="{E8CEDA9B-3C95-4F72-89E4-B52072F66C91}" type="presParOf" srcId="{05A1BDA0-EC78-4C8F-A251-B5EFEABBD1E5}" destId="{A6AA6E07-2388-4DF7-8271-677598E35379}" srcOrd="1" destOrd="0" presId="urn:microsoft.com/office/officeart/2005/8/layout/hProcess9"/>
    <dgm:cxn modelId="{287E4C57-E1A2-4FD2-8D65-15691BC39A3C}" type="presParOf" srcId="{05A1BDA0-EC78-4C8F-A251-B5EFEABBD1E5}" destId="{F5DE736A-F4F2-4915-989F-A88DF78229F8}" srcOrd="2" destOrd="0" presId="urn:microsoft.com/office/officeart/2005/8/layout/hProcess9"/>
    <dgm:cxn modelId="{099F6939-0BC1-41C6-B6EA-F0C46FE35C41}" type="presParOf" srcId="{05A1BDA0-EC78-4C8F-A251-B5EFEABBD1E5}" destId="{539F0C9B-473A-4C16-999B-DDE57489C526}" srcOrd="3" destOrd="0" presId="urn:microsoft.com/office/officeart/2005/8/layout/hProcess9"/>
    <dgm:cxn modelId="{C5CCE0DD-748C-4E38-99B3-C3865969A61E}" type="presParOf" srcId="{05A1BDA0-EC78-4C8F-A251-B5EFEABBD1E5}" destId="{726516F9-2BC7-43BA-A746-3F5138190A50}" srcOrd="4" destOrd="0" presId="urn:microsoft.com/office/officeart/2005/8/layout/hProcess9"/>
    <dgm:cxn modelId="{065FA240-05BA-413A-BB9B-019EC880FE92}" type="presParOf" srcId="{05A1BDA0-EC78-4C8F-A251-B5EFEABBD1E5}" destId="{11226CE8-4C76-4EE4-8425-1930EF0E296E}" srcOrd="5" destOrd="0" presId="urn:microsoft.com/office/officeart/2005/8/layout/hProcess9"/>
    <dgm:cxn modelId="{7D803DE2-C9CA-4E86-B426-14C031CC452E}" type="presParOf" srcId="{05A1BDA0-EC78-4C8F-A251-B5EFEABBD1E5}" destId="{697A2609-65D2-462D-BDA4-DFB1E0A02F13}" srcOrd="6" destOrd="0" presId="urn:microsoft.com/office/officeart/2005/8/layout/hProcess9"/>
    <dgm:cxn modelId="{7FD4EAC0-623D-411C-A23C-B47A3F666995}" type="presParOf" srcId="{05A1BDA0-EC78-4C8F-A251-B5EFEABBD1E5}" destId="{5DC29F22-FDA0-4221-8DD4-CF7B764ABC0B}" srcOrd="7" destOrd="0" presId="urn:microsoft.com/office/officeart/2005/8/layout/hProcess9"/>
    <dgm:cxn modelId="{0492B3A6-6F27-4A73-BEE0-9F64BC506BBA}" type="presParOf" srcId="{05A1BDA0-EC78-4C8F-A251-B5EFEABBD1E5}" destId="{E4C82B4B-2CFE-4BC1-B889-F3E3F5FC50B5}" srcOrd="8" destOrd="0" presId="urn:microsoft.com/office/officeart/2005/8/layout/hProcess9"/>
    <dgm:cxn modelId="{630AABD3-4A96-44DD-807C-947BEAE5110C}" type="presParOf" srcId="{05A1BDA0-EC78-4C8F-A251-B5EFEABBD1E5}" destId="{9CE225A3-B08A-45B1-925A-51AA10D9660B}" srcOrd="9" destOrd="0" presId="urn:microsoft.com/office/officeart/2005/8/layout/hProcess9"/>
    <dgm:cxn modelId="{43EC237B-DA6D-4CA7-8F63-E102DA470148}" type="presParOf" srcId="{05A1BDA0-EC78-4C8F-A251-B5EFEABBD1E5}" destId="{D7FDE068-2AD9-4627-9206-73A88A34609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39171A-8838-458A-9CD7-39FAE09806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D3070FC-BEE0-45A8-8722-44F3BBEDED0D}">
      <dgm:prSet phldrT="[Text]"/>
      <dgm:spPr/>
      <dgm:t>
        <a:bodyPr/>
        <a:lstStyle/>
        <a:p>
          <a:r>
            <a:rPr lang="en-GB" dirty="0" smtClean="0"/>
            <a:t>Shared Leger</a:t>
          </a:r>
          <a:endParaRPr lang="en-GB" dirty="0"/>
        </a:p>
      </dgm:t>
    </dgm:pt>
    <dgm:pt modelId="{9363DA55-6D2C-4CAE-8E93-022F9A5BB9C9}" type="parTrans" cxnId="{20433CD2-22B9-402E-A5A3-CC01BA21B0C1}">
      <dgm:prSet/>
      <dgm:spPr/>
      <dgm:t>
        <a:bodyPr/>
        <a:lstStyle/>
        <a:p>
          <a:endParaRPr lang="en-GB"/>
        </a:p>
      </dgm:t>
    </dgm:pt>
    <dgm:pt modelId="{A0A534D3-E5BA-43C1-9BFD-D2F1D4AAA22F}" type="sibTrans" cxnId="{20433CD2-22B9-402E-A5A3-CC01BA21B0C1}">
      <dgm:prSet/>
      <dgm:spPr/>
      <dgm:t>
        <a:bodyPr/>
        <a:lstStyle/>
        <a:p>
          <a:endParaRPr lang="en-GB"/>
        </a:p>
      </dgm:t>
    </dgm:pt>
    <dgm:pt modelId="{D44C131D-B2BE-4CC6-AAB2-0A72FB9C1154}">
      <dgm:prSet phldrT="[Text]"/>
      <dgm:spPr/>
      <dgm:t>
        <a:bodyPr/>
        <a:lstStyle/>
        <a:p>
          <a:r>
            <a:rPr lang="en-GB" dirty="0" smtClean="0"/>
            <a:t>An append only system of record shared across the network</a:t>
          </a:r>
          <a:endParaRPr lang="en-GB" dirty="0"/>
        </a:p>
      </dgm:t>
    </dgm:pt>
    <dgm:pt modelId="{C5CEBAD0-A71D-4DF3-854A-833EB79ABAF1}" type="parTrans" cxnId="{59FEB9DF-26CB-4CCA-85B0-AA69243E833D}">
      <dgm:prSet/>
      <dgm:spPr/>
      <dgm:t>
        <a:bodyPr/>
        <a:lstStyle/>
        <a:p>
          <a:endParaRPr lang="en-GB"/>
        </a:p>
      </dgm:t>
    </dgm:pt>
    <dgm:pt modelId="{F2AA680E-CBAA-49B8-A6A2-DF38FDB57882}" type="sibTrans" cxnId="{59FEB9DF-26CB-4CCA-85B0-AA69243E833D}">
      <dgm:prSet/>
      <dgm:spPr/>
      <dgm:t>
        <a:bodyPr/>
        <a:lstStyle/>
        <a:p>
          <a:endParaRPr lang="en-GB"/>
        </a:p>
      </dgm:t>
    </dgm:pt>
    <dgm:pt modelId="{5A9C17EF-0522-498D-9F60-CFA4B23FAB3B}">
      <dgm:prSet phldrT="[Text]"/>
      <dgm:spPr/>
      <dgm:t>
        <a:bodyPr/>
        <a:lstStyle/>
        <a:p>
          <a:r>
            <a:rPr lang="en-GB" dirty="0" smtClean="0"/>
            <a:t>Permissions</a:t>
          </a:r>
          <a:endParaRPr lang="en-GB" dirty="0"/>
        </a:p>
      </dgm:t>
    </dgm:pt>
    <dgm:pt modelId="{7F64EEE4-E891-474C-BBD9-7BF8AC37F2A8}" type="parTrans" cxnId="{86BABD42-81D0-4D4E-972D-CE1C84A8B89D}">
      <dgm:prSet/>
      <dgm:spPr/>
      <dgm:t>
        <a:bodyPr/>
        <a:lstStyle/>
        <a:p>
          <a:endParaRPr lang="en-GB"/>
        </a:p>
      </dgm:t>
    </dgm:pt>
    <dgm:pt modelId="{1A8F5E08-E3A2-454E-AFC3-8D0FCF05C269}" type="sibTrans" cxnId="{86BABD42-81D0-4D4E-972D-CE1C84A8B89D}">
      <dgm:prSet/>
      <dgm:spPr/>
      <dgm:t>
        <a:bodyPr/>
        <a:lstStyle/>
        <a:p>
          <a:endParaRPr lang="en-GB"/>
        </a:p>
      </dgm:t>
    </dgm:pt>
    <dgm:pt modelId="{D51F9167-3367-4FBC-BD9E-F2AEB997FE63}">
      <dgm:prSet phldrT="[Text]"/>
      <dgm:spPr/>
      <dgm:t>
        <a:bodyPr/>
        <a:lstStyle/>
        <a:p>
          <a:r>
            <a:rPr lang="en-GB" dirty="0" smtClean="0"/>
            <a:t>Ensures only authorized visibility</a:t>
          </a:r>
          <a:endParaRPr lang="en-GB" dirty="0"/>
        </a:p>
      </dgm:t>
    </dgm:pt>
    <dgm:pt modelId="{86CDF4A9-9A28-4490-BC2B-65CA7169773F}" type="parTrans" cxnId="{DF66BDCB-0729-4B6D-99BE-040C5D9E3531}">
      <dgm:prSet/>
      <dgm:spPr/>
      <dgm:t>
        <a:bodyPr/>
        <a:lstStyle/>
        <a:p>
          <a:endParaRPr lang="en-GB"/>
        </a:p>
      </dgm:t>
    </dgm:pt>
    <dgm:pt modelId="{FE774036-171C-4A31-8045-9B0B485036B8}" type="sibTrans" cxnId="{DF66BDCB-0729-4B6D-99BE-040C5D9E3531}">
      <dgm:prSet/>
      <dgm:spPr/>
      <dgm:t>
        <a:bodyPr/>
        <a:lstStyle/>
        <a:p>
          <a:endParaRPr lang="en-GB"/>
        </a:p>
      </dgm:t>
    </dgm:pt>
    <dgm:pt modelId="{C0CCE610-3E9D-4DE1-9840-9F9E60C78808}">
      <dgm:prSet phldrT="[Text]"/>
      <dgm:spPr/>
      <dgm:t>
        <a:bodyPr/>
        <a:lstStyle/>
        <a:p>
          <a:r>
            <a:rPr lang="en-GB" dirty="0" smtClean="0"/>
            <a:t>Consensus</a:t>
          </a:r>
          <a:endParaRPr lang="en-GB" dirty="0"/>
        </a:p>
      </dgm:t>
    </dgm:pt>
    <dgm:pt modelId="{C229D1C7-02A5-4F94-AC8F-7611214B5587}" type="parTrans" cxnId="{62A7C097-B7B2-40D1-BB71-F6ADBFF6982D}">
      <dgm:prSet/>
      <dgm:spPr/>
      <dgm:t>
        <a:bodyPr/>
        <a:lstStyle/>
        <a:p>
          <a:endParaRPr lang="en-GB"/>
        </a:p>
      </dgm:t>
    </dgm:pt>
    <dgm:pt modelId="{82E43E0A-CFD4-4964-9A9C-231EC0AD1726}" type="sibTrans" cxnId="{62A7C097-B7B2-40D1-BB71-F6ADBFF6982D}">
      <dgm:prSet/>
      <dgm:spPr/>
      <dgm:t>
        <a:bodyPr/>
        <a:lstStyle/>
        <a:p>
          <a:endParaRPr lang="en-GB"/>
        </a:p>
      </dgm:t>
    </dgm:pt>
    <dgm:pt modelId="{628336CE-CF4F-4F79-99E9-70F369AC93FB}">
      <dgm:prSet phldrT="[Text]"/>
      <dgm:spPr/>
      <dgm:t>
        <a:bodyPr/>
        <a:lstStyle/>
        <a:p>
          <a:r>
            <a:rPr lang="en-GB" dirty="0" smtClean="0"/>
            <a:t>All parties agree to network verified blocks of transactions</a:t>
          </a:r>
          <a:endParaRPr lang="en-GB" dirty="0"/>
        </a:p>
      </dgm:t>
    </dgm:pt>
    <dgm:pt modelId="{51F7CDA7-D40B-41C9-B59C-183211CE9BD0}" type="parTrans" cxnId="{BE880AAA-71E5-4677-A1C8-2B9B4F8D8FA6}">
      <dgm:prSet/>
      <dgm:spPr/>
      <dgm:t>
        <a:bodyPr/>
        <a:lstStyle/>
        <a:p>
          <a:endParaRPr lang="en-GB"/>
        </a:p>
      </dgm:t>
    </dgm:pt>
    <dgm:pt modelId="{66EDE8AF-19B4-4930-97B4-E5667DCDC789}" type="sibTrans" cxnId="{BE880AAA-71E5-4677-A1C8-2B9B4F8D8FA6}">
      <dgm:prSet/>
      <dgm:spPr/>
      <dgm:t>
        <a:bodyPr/>
        <a:lstStyle/>
        <a:p>
          <a:endParaRPr lang="en-GB"/>
        </a:p>
      </dgm:t>
    </dgm:pt>
    <dgm:pt modelId="{DA26FBF8-DE36-4929-A352-367C02D2BDFA}">
      <dgm:prSet phldrT="[Text]"/>
      <dgm:spPr/>
      <dgm:t>
        <a:bodyPr/>
        <a:lstStyle/>
        <a:p>
          <a:r>
            <a:rPr lang="en-GB" dirty="0" smtClean="0"/>
            <a:t>Smart Contract</a:t>
          </a:r>
        </a:p>
      </dgm:t>
    </dgm:pt>
    <dgm:pt modelId="{94F8EA12-811F-49BE-B6D4-13E1ADCA2C1F}" type="parTrans" cxnId="{5FFEB04C-DE19-4E07-B1AC-F4ABD9E6E767}">
      <dgm:prSet/>
      <dgm:spPr/>
      <dgm:t>
        <a:bodyPr/>
        <a:lstStyle/>
        <a:p>
          <a:endParaRPr lang="en-GB"/>
        </a:p>
      </dgm:t>
    </dgm:pt>
    <dgm:pt modelId="{D175711F-A21D-4BEB-904E-3103A9DD9A3D}" type="sibTrans" cxnId="{5FFEB04C-DE19-4E07-B1AC-F4ABD9E6E767}">
      <dgm:prSet/>
      <dgm:spPr/>
      <dgm:t>
        <a:bodyPr/>
        <a:lstStyle/>
        <a:p>
          <a:endParaRPr lang="en-GB"/>
        </a:p>
      </dgm:t>
    </dgm:pt>
    <dgm:pt modelId="{EC1497F5-14CF-4102-AEE6-C9AD878B7C57}">
      <dgm:prSet phldrT="[Text]"/>
      <dgm:spPr/>
      <dgm:t>
        <a:bodyPr/>
        <a:lstStyle/>
        <a:p>
          <a:r>
            <a:rPr lang="en-GB" dirty="0" smtClean="0"/>
            <a:t>Transactions are secure, authenticated, and verifiable</a:t>
          </a:r>
          <a:endParaRPr lang="en-GB" dirty="0"/>
        </a:p>
      </dgm:t>
    </dgm:pt>
    <dgm:pt modelId="{9062CC2F-9935-41CB-994A-239175D7B553}" type="parTrans" cxnId="{DE54D96C-3202-43B2-BF8D-BECE664F2839}">
      <dgm:prSet/>
      <dgm:spPr/>
    </dgm:pt>
    <dgm:pt modelId="{A384B288-11E1-4721-9FDA-213B6FFBD997}" type="sibTrans" cxnId="{DE54D96C-3202-43B2-BF8D-BECE664F2839}">
      <dgm:prSet/>
      <dgm:spPr/>
    </dgm:pt>
    <dgm:pt modelId="{33A3FC58-AB61-4EA7-8873-296DEB382C15}">
      <dgm:prSet phldrT="[Text]"/>
      <dgm:spPr/>
      <dgm:t>
        <a:bodyPr/>
        <a:lstStyle/>
        <a:p>
          <a:r>
            <a:rPr lang="en-GB" dirty="0" smtClean="0"/>
            <a:t>Business terms embedded in transaction and executed with transaction</a:t>
          </a:r>
        </a:p>
      </dgm:t>
    </dgm:pt>
    <dgm:pt modelId="{1BE0F492-E18C-4DB5-8051-4035C37B8017}" type="parTrans" cxnId="{66C690FD-03B5-4C53-9A7F-5595CD81E291}">
      <dgm:prSet/>
      <dgm:spPr/>
    </dgm:pt>
    <dgm:pt modelId="{0E5E6157-767E-4452-9ECA-C801EA4FD5DF}" type="sibTrans" cxnId="{66C690FD-03B5-4C53-9A7F-5595CD81E291}">
      <dgm:prSet/>
      <dgm:spPr/>
    </dgm:pt>
    <dgm:pt modelId="{98A0559F-CDC7-4C30-BAF0-67A8E9FD9CC4}" type="pres">
      <dgm:prSet presAssocID="{0739171A-8838-458A-9CD7-39FAE0980642}" presName="Name0" presStyleCnt="0">
        <dgm:presLayoutVars>
          <dgm:dir/>
          <dgm:animLvl val="lvl"/>
          <dgm:resizeHandles val="exact"/>
        </dgm:presLayoutVars>
      </dgm:prSet>
      <dgm:spPr/>
      <dgm:t>
        <a:bodyPr/>
        <a:lstStyle/>
        <a:p>
          <a:endParaRPr lang="en-GB"/>
        </a:p>
      </dgm:t>
    </dgm:pt>
    <dgm:pt modelId="{FC48AA89-33B4-4527-89A0-F0E88A0A9034}" type="pres">
      <dgm:prSet presAssocID="{5D3070FC-BEE0-45A8-8722-44F3BBEDED0D}" presName="linNode" presStyleCnt="0"/>
      <dgm:spPr/>
    </dgm:pt>
    <dgm:pt modelId="{159AE374-287F-4327-A823-1D9FA882C782}" type="pres">
      <dgm:prSet presAssocID="{5D3070FC-BEE0-45A8-8722-44F3BBEDED0D}" presName="parentText" presStyleLbl="node1" presStyleIdx="0" presStyleCnt="4">
        <dgm:presLayoutVars>
          <dgm:chMax val="1"/>
          <dgm:bulletEnabled val="1"/>
        </dgm:presLayoutVars>
      </dgm:prSet>
      <dgm:spPr/>
      <dgm:t>
        <a:bodyPr/>
        <a:lstStyle/>
        <a:p>
          <a:endParaRPr lang="en-GB"/>
        </a:p>
      </dgm:t>
    </dgm:pt>
    <dgm:pt modelId="{680308C7-EA0A-4D9F-BDE4-C29F594E0EDA}" type="pres">
      <dgm:prSet presAssocID="{5D3070FC-BEE0-45A8-8722-44F3BBEDED0D}" presName="descendantText" presStyleLbl="alignAccFollowNode1" presStyleIdx="0" presStyleCnt="4">
        <dgm:presLayoutVars>
          <dgm:bulletEnabled val="1"/>
        </dgm:presLayoutVars>
      </dgm:prSet>
      <dgm:spPr/>
      <dgm:t>
        <a:bodyPr/>
        <a:lstStyle/>
        <a:p>
          <a:endParaRPr lang="en-GB"/>
        </a:p>
      </dgm:t>
    </dgm:pt>
    <dgm:pt modelId="{F8A65B54-F70D-4F89-B80D-AA6FFBBE09F7}" type="pres">
      <dgm:prSet presAssocID="{A0A534D3-E5BA-43C1-9BFD-D2F1D4AAA22F}" presName="sp" presStyleCnt="0"/>
      <dgm:spPr/>
    </dgm:pt>
    <dgm:pt modelId="{7167DE19-B010-4937-A74C-104AF8461977}" type="pres">
      <dgm:prSet presAssocID="{5A9C17EF-0522-498D-9F60-CFA4B23FAB3B}" presName="linNode" presStyleCnt="0"/>
      <dgm:spPr/>
    </dgm:pt>
    <dgm:pt modelId="{3E249AAA-B484-4584-9CBC-65425432421B}" type="pres">
      <dgm:prSet presAssocID="{5A9C17EF-0522-498D-9F60-CFA4B23FAB3B}" presName="parentText" presStyleLbl="node1" presStyleIdx="1" presStyleCnt="4">
        <dgm:presLayoutVars>
          <dgm:chMax val="1"/>
          <dgm:bulletEnabled val="1"/>
        </dgm:presLayoutVars>
      </dgm:prSet>
      <dgm:spPr/>
      <dgm:t>
        <a:bodyPr/>
        <a:lstStyle/>
        <a:p>
          <a:endParaRPr lang="en-GB"/>
        </a:p>
      </dgm:t>
    </dgm:pt>
    <dgm:pt modelId="{68D5244B-A141-4EBA-948B-EF8BC72DDE45}" type="pres">
      <dgm:prSet presAssocID="{5A9C17EF-0522-498D-9F60-CFA4B23FAB3B}" presName="descendantText" presStyleLbl="alignAccFollowNode1" presStyleIdx="1" presStyleCnt="4">
        <dgm:presLayoutVars>
          <dgm:bulletEnabled val="1"/>
        </dgm:presLayoutVars>
      </dgm:prSet>
      <dgm:spPr/>
      <dgm:t>
        <a:bodyPr/>
        <a:lstStyle/>
        <a:p>
          <a:endParaRPr lang="en-GB"/>
        </a:p>
      </dgm:t>
    </dgm:pt>
    <dgm:pt modelId="{4713F27B-1474-40A3-9151-01C17D3C9752}" type="pres">
      <dgm:prSet presAssocID="{1A8F5E08-E3A2-454E-AFC3-8D0FCF05C269}" presName="sp" presStyleCnt="0"/>
      <dgm:spPr/>
    </dgm:pt>
    <dgm:pt modelId="{A7988B26-363F-4F24-AA6D-E41D4278F783}" type="pres">
      <dgm:prSet presAssocID="{C0CCE610-3E9D-4DE1-9840-9F9E60C78808}" presName="linNode" presStyleCnt="0"/>
      <dgm:spPr/>
    </dgm:pt>
    <dgm:pt modelId="{6A8DAD87-9489-4E34-A8A2-A803A624C391}" type="pres">
      <dgm:prSet presAssocID="{C0CCE610-3E9D-4DE1-9840-9F9E60C78808}" presName="parentText" presStyleLbl="node1" presStyleIdx="2" presStyleCnt="4">
        <dgm:presLayoutVars>
          <dgm:chMax val="1"/>
          <dgm:bulletEnabled val="1"/>
        </dgm:presLayoutVars>
      </dgm:prSet>
      <dgm:spPr/>
      <dgm:t>
        <a:bodyPr/>
        <a:lstStyle/>
        <a:p>
          <a:endParaRPr lang="en-GB"/>
        </a:p>
      </dgm:t>
    </dgm:pt>
    <dgm:pt modelId="{512556CC-FF95-47EA-BCE9-0AC5CACBD251}" type="pres">
      <dgm:prSet presAssocID="{C0CCE610-3E9D-4DE1-9840-9F9E60C78808}" presName="descendantText" presStyleLbl="alignAccFollowNode1" presStyleIdx="2" presStyleCnt="4">
        <dgm:presLayoutVars>
          <dgm:bulletEnabled val="1"/>
        </dgm:presLayoutVars>
      </dgm:prSet>
      <dgm:spPr/>
      <dgm:t>
        <a:bodyPr/>
        <a:lstStyle/>
        <a:p>
          <a:endParaRPr lang="en-GB"/>
        </a:p>
      </dgm:t>
    </dgm:pt>
    <dgm:pt modelId="{FD20AB8D-2925-446D-A26E-19015FCAA03F}" type="pres">
      <dgm:prSet presAssocID="{82E43E0A-CFD4-4964-9A9C-231EC0AD1726}" presName="sp" presStyleCnt="0"/>
      <dgm:spPr/>
    </dgm:pt>
    <dgm:pt modelId="{CBB01D27-1BD5-406A-83F2-A8438A413270}" type="pres">
      <dgm:prSet presAssocID="{DA26FBF8-DE36-4929-A352-367C02D2BDFA}" presName="linNode" presStyleCnt="0"/>
      <dgm:spPr/>
    </dgm:pt>
    <dgm:pt modelId="{608F2CB8-CE9B-4DD5-8458-3B9C6249035A}" type="pres">
      <dgm:prSet presAssocID="{DA26FBF8-DE36-4929-A352-367C02D2BDFA}" presName="parentText" presStyleLbl="node1" presStyleIdx="3" presStyleCnt="4">
        <dgm:presLayoutVars>
          <dgm:chMax val="1"/>
          <dgm:bulletEnabled val="1"/>
        </dgm:presLayoutVars>
      </dgm:prSet>
      <dgm:spPr/>
      <dgm:t>
        <a:bodyPr/>
        <a:lstStyle/>
        <a:p>
          <a:endParaRPr lang="en-GB"/>
        </a:p>
      </dgm:t>
    </dgm:pt>
    <dgm:pt modelId="{411B5FB1-F4B1-4486-BE38-97C7BA34F796}" type="pres">
      <dgm:prSet presAssocID="{DA26FBF8-DE36-4929-A352-367C02D2BDFA}" presName="descendantText" presStyleLbl="alignAccFollowNode1" presStyleIdx="3" presStyleCnt="4">
        <dgm:presLayoutVars>
          <dgm:bulletEnabled val="1"/>
        </dgm:presLayoutVars>
      </dgm:prSet>
      <dgm:spPr/>
      <dgm:t>
        <a:bodyPr/>
        <a:lstStyle/>
        <a:p>
          <a:endParaRPr lang="en-GB"/>
        </a:p>
      </dgm:t>
    </dgm:pt>
  </dgm:ptLst>
  <dgm:cxnLst>
    <dgm:cxn modelId="{F3962BE5-143B-4CEC-B32A-32F92600E94C}" type="presOf" srcId="{0739171A-8838-458A-9CD7-39FAE0980642}" destId="{98A0559F-CDC7-4C30-BAF0-67A8E9FD9CC4}" srcOrd="0" destOrd="0" presId="urn:microsoft.com/office/officeart/2005/8/layout/vList5"/>
    <dgm:cxn modelId="{86BABD42-81D0-4D4E-972D-CE1C84A8B89D}" srcId="{0739171A-8838-458A-9CD7-39FAE0980642}" destId="{5A9C17EF-0522-498D-9F60-CFA4B23FAB3B}" srcOrd="1" destOrd="0" parTransId="{7F64EEE4-E891-474C-BBD9-7BF8AC37F2A8}" sibTransId="{1A8F5E08-E3A2-454E-AFC3-8D0FCF05C269}"/>
    <dgm:cxn modelId="{20433CD2-22B9-402E-A5A3-CC01BA21B0C1}" srcId="{0739171A-8838-458A-9CD7-39FAE0980642}" destId="{5D3070FC-BEE0-45A8-8722-44F3BBEDED0D}" srcOrd="0" destOrd="0" parTransId="{9363DA55-6D2C-4CAE-8E93-022F9A5BB9C9}" sibTransId="{A0A534D3-E5BA-43C1-9BFD-D2F1D4AAA22F}"/>
    <dgm:cxn modelId="{AF188047-0A02-4331-AEF6-52A404A1124C}" type="presOf" srcId="{C0CCE610-3E9D-4DE1-9840-9F9E60C78808}" destId="{6A8DAD87-9489-4E34-A8A2-A803A624C391}" srcOrd="0" destOrd="0" presId="urn:microsoft.com/office/officeart/2005/8/layout/vList5"/>
    <dgm:cxn modelId="{5FFEB04C-DE19-4E07-B1AC-F4ABD9E6E767}" srcId="{0739171A-8838-458A-9CD7-39FAE0980642}" destId="{DA26FBF8-DE36-4929-A352-367C02D2BDFA}" srcOrd="3" destOrd="0" parTransId="{94F8EA12-811F-49BE-B6D4-13E1ADCA2C1F}" sibTransId="{D175711F-A21D-4BEB-904E-3103A9DD9A3D}"/>
    <dgm:cxn modelId="{2F0A64D8-3FA9-4CEC-847B-D7EFFEAB2BE9}" type="presOf" srcId="{5A9C17EF-0522-498D-9F60-CFA4B23FAB3B}" destId="{3E249AAA-B484-4584-9CBC-65425432421B}" srcOrd="0" destOrd="0" presId="urn:microsoft.com/office/officeart/2005/8/layout/vList5"/>
    <dgm:cxn modelId="{3D3849B3-FDC3-4482-9EF3-6D1477E4048E}" type="presOf" srcId="{628336CE-CF4F-4F79-99E9-70F369AC93FB}" destId="{512556CC-FF95-47EA-BCE9-0AC5CACBD251}" srcOrd="0" destOrd="0" presId="urn:microsoft.com/office/officeart/2005/8/layout/vList5"/>
    <dgm:cxn modelId="{66C690FD-03B5-4C53-9A7F-5595CD81E291}" srcId="{DA26FBF8-DE36-4929-A352-367C02D2BDFA}" destId="{33A3FC58-AB61-4EA7-8873-296DEB382C15}" srcOrd="0" destOrd="0" parTransId="{1BE0F492-E18C-4DB5-8051-4035C37B8017}" sibTransId="{0E5E6157-767E-4452-9ECA-C801EA4FD5DF}"/>
    <dgm:cxn modelId="{D9067E39-C668-40E8-8105-FC87584A1FA3}" type="presOf" srcId="{5D3070FC-BEE0-45A8-8722-44F3BBEDED0D}" destId="{159AE374-287F-4327-A823-1D9FA882C782}" srcOrd="0" destOrd="0" presId="urn:microsoft.com/office/officeart/2005/8/layout/vList5"/>
    <dgm:cxn modelId="{59FEB9DF-26CB-4CCA-85B0-AA69243E833D}" srcId="{5D3070FC-BEE0-45A8-8722-44F3BBEDED0D}" destId="{D44C131D-B2BE-4CC6-AAB2-0A72FB9C1154}" srcOrd="0" destOrd="0" parTransId="{C5CEBAD0-A71D-4DF3-854A-833EB79ABAF1}" sibTransId="{F2AA680E-CBAA-49B8-A6A2-DF38FDB57882}"/>
    <dgm:cxn modelId="{49646B53-927F-4E17-BC86-B6FDB86BA89E}" type="presOf" srcId="{D44C131D-B2BE-4CC6-AAB2-0A72FB9C1154}" destId="{680308C7-EA0A-4D9F-BDE4-C29F594E0EDA}" srcOrd="0" destOrd="0" presId="urn:microsoft.com/office/officeart/2005/8/layout/vList5"/>
    <dgm:cxn modelId="{FE4F72A9-D0D1-4742-8BF7-0840D2627603}" type="presOf" srcId="{DA26FBF8-DE36-4929-A352-367C02D2BDFA}" destId="{608F2CB8-CE9B-4DD5-8458-3B9C6249035A}" srcOrd="0" destOrd="0" presId="urn:microsoft.com/office/officeart/2005/8/layout/vList5"/>
    <dgm:cxn modelId="{83236A4E-1C21-4EEC-9B9F-BBA2E80AF1EC}" type="presOf" srcId="{EC1497F5-14CF-4102-AEE6-C9AD878B7C57}" destId="{68D5244B-A141-4EBA-948B-EF8BC72DDE45}" srcOrd="0" destOrd="1" presId="urn:microsoft.com/office/officeart/2005/8/layout/vList5"/>
    <dgm:cxn modelId="{BE880AAA-71E5-4677-A1C8-2B9B4F8D8FA6}" srcId="{C0CCE610-3E9D-4DE1-9840-9F9E60C78808}" destId="{628336CE-CF4F-4F79-99E9-70F369AC93FB}" srcOrd="0" destOrd="0" parTransId="{51F7CDA7-D40B-41C9-B59C-183211CE9BD0}" sibTransId="{66EDE8AF-19B4-4930-97B4-E5667DCDC789}"/>
    <dgm:cxn modelId="{C07EBBED-0066-4844-A657-BE5C5836836D}" type="presOf" srcId="{33A3FC58-AB61-4EA7-8873-296DEB382C15}" destId="{411B5FB1-F4B1-4486-BE38-97C7BA34F796}" srcOrd="0" destOrd="0" presId="urn:microsoft.com/office/officeart/2005/8/layout/vList5"/>
    <dgm:cxn modelId="{62A7C097-B7B2-40D1-BB71-F6ADBFF6982D}" srcId="{0739171A-8838-458A-9CD7-39FAE0980642}" destId="{C0CCE610-3E9D-4DE1-9840-9F9E60C78808}" srcOrd="2" destOrd="0" parTransId="{C229D1C7-02A5-4F94-AC8F-7611214B5587}" sibTransId="{82E43E0A-CFD4-4964-9A9C-231EC0AD1726}"/>
    <dgm:cxn modelId="{DF66BDCB-0729-4B6D-99BE-040C5D9E3531}" srcId="{5A9C17EF-0522-498D-9F60-CFA4B23FAB3B}" destId="{D51F9167-3367-4FBC-BD9E-F2AEB997FE63}" srcOrd="0" destOrd="0" parTransId="{86CDF4A9-9A28-4490-BC2B-65CA7169773F}" sibTransId="{FE774036-171C-4A31-8045-9B0B485036B8}"/>
    <dgm:cxn modelId="{DE54D96C-3202-43B2-BF8D-BECE664F2839}" srcId="{5A9C17EF-0522-498D-9F60-CFA4B23FAB3B}" destId="{EC1497F5-14CF-4102-AEE6-C9AD878B7C57}" srcOrd="1" destOrd="0" parTransId="{9062CC2F-9935-41CB-994A-239175D7B553}" sibTransId="{A384B288-11E1-4721-9FDA-213B6FFBD997}"/>
    <dgm:cxn modelId="{6443EFC0-ACBC-4DE2-84BD-649C281DDAF2}" type="presOf" srcId="{D51F9167-3367-4FBC-BD9E-F2AEB997FE63}" destId="{68D5244B-A141-4EBA-948B-EF8BC72DDE45}" srcOrd="0" destOrd="0" presId="urn:microsoft.com/office/officeart/2005/8/layout/vList5"/>
    <dgm:cxn modelId="{D06CD7AE-DCF7-4590-AD3C-74CDD9A73E3F}" type="presParOf" srcId="{98A0559F-CDC7-4C30-BAF0-67A8E9FD9CC4}" destId="{FC48AA89-33B4-4527-89A0-F0E88A0A9034}" srcOrd="0" destOrd="0" presId="urn:microsoft.com/office/officeart/2005/8/layout/vList5"/>
    <dgm:cxn modelId="{4EB6D4F4-FE01-44FA-8AE0-8C59D3F4428E}" type="presParOf" srcId="{FC48AA89-33B4-4527-89A0-F0E88A0A9034}" destId="{159AE374-287F-4327-A823-1D9FA882C782}" srcOrd="0" destOrd="0" presId="urn:microsoft.com/office/officeart/2005/8/layout/vList5"/>
    <dgm:cxn modelId="{ADF5E639-0BDD-431C-83E6-159AB7AF46FA}" type="presParOf" srcId="{FC48AA89-33B4-4527-89A0-F0E88A0A9034}" destId="{680308C7-EA0A-4D9F-BDE4-C29F594E0EDA}" srcOrd="1" destOrd="0" presId="urn:microsoft.com/office/officeart/2005/8/layout/vList5"/>
    <dgm:cxn modelId="{F3FE23A8-59A6-4547-AEDD-4CF8F1B8CED4}" type="presParOf" srcId="{98A0559F-CDC7-4C30-BAF0-67A8E9FD9CC4}" destId="{F8A65B54-F70D-4F89-B80D-AA6FFBBE09F7}" srcOrd="1" destOrd="0" presId="urn:microsoft.com/office/officeart/2005/8/layout/vList5"/>
    <dgm:cxn modelId="{EA39376E-6D72-4414-9120-1F1FB9656222}" type="presParOf" srcId="{98A0559F-CDC7-4C30-BAF0-67A8E9FD9CC4}" destId="{7167DE19-B010-4937-A74C-104AF8461977}" srcOrd="2" destOrd="0" presId="urn:microsoft.com/office/officeart/2005/8/layout/vList5"/>
    <dgm:cxn modelId="{AE1B955B-55E0-4BB7-AF8C-721B0FDFD62D}" type="presParOf" srcId="{7167DE19-B010-4937-A74C-104AF8461977}" destId="{3E249AAA-B484-4584-9CBC-65425432421B}" srcOrd="0" destOrd="0" presId="urn:microsoft.com/office/officeart/2005/8/layout/vList5"/>
    <dgm:cxn modelId="{F483EF12-A214-4059-A7DE-96E1B61FA291}" type="presParOf" srcId="{7167DE19-B010-4937-A74C-104AF8461977}" destId="{68D5244B-A141-4EBA-948B-EF8BC72DDE45}" srcOrd="1" destOrd="0" presId="urn:microsoft.com/office/officeart/2005/8/layout/vList5"/>
    <dgm:cxn modelId="{4C5A48C4-CF6F-460B-9F75-9FC65592778C}" type="presParOf" srcId="{98A0559F-CDC7-4C30-BAF0-67A8E9FD9CC4}" destId="{4713F27B-1474-40A3-9151-01C17D3C9752}" srcOrd="3" destOrd="0" presId="urn:microsoft.com/office/officeart/2005/8/layout/vList5"/>
    <dgm:cxn modelId="{A7B539E8-745B-48D9-8EF5-D7A279573A00}" type="presParOf" srcId="{98A0559F-CDC7-4C30-BAF0-67A8E9FD9CC4}" destId="{A7988B26-363F-4F24-AA6D-E41D4278F783}" srcOrd="4" destOrd="0" presId="urn:microsoft.com/office/officeart/2005/8/layout/vList5"/>
    <dgm:cxn modelId="{A4D39C73-234A-4BBD-85AE-B3B87477F928}" type="presParOf" srcId="{A7988B26-363F-4F24-AA6D-E41D4278F783}" destId="{6A8DAD87-9489-4E34-A8A2-A803A624C391}" srcOrd="0" destOrd="0" presId="urn:microsoft.com/office/officeart/2005/8/layout/vList5"/>
    <dgm:cxn modelId="{B3FDF0CC-FDA6-4B0E-96CF-BA9083760A20}" type="presParOf" srcId="{A7988B26-363F-4F24-AA6D-E41D4278F783}" destId="{512556CC-FF95-47EA-BCE9-0AC5CACBD251}" srcOrd="1" destOrd="0" presId="urn:microsoft.com/office/officeart/2005/8/layout/vList5"/>
    <dgm:cxn modelId="{8D85C769-FE71-45B6-AF95-D166709E774E}" type="presParOf" srcId="{98A0559F-CDC7-4C30-BAF0-67A8E9FD9CC4}" destId="{FD20AB8D-2925-446D-A26E-19015FCAA03F}" srcOrd="5" destOrd="0" presId="urn:microsoft.com/office/officeart/2005/8/layout/vList5"/>
    <dgm:cxn modelId="{3226FDA4-6F98-4882-B97B-C83563F88FF0}" type="presParOf" srcId="{98A0559F-CDC7-4C30-BAF0-67A8E9FD9CC4}" destId="{CBB01D27-1BD5-406A-83F2-A8438A413270}" srcOrd="6" destOrd="0" presId="urn:microsoft.com/office/officeart/2005/8/layout/vList5"/>
    <dgm:cxn modelId="{5C8600EB-757D-40BF-9C40-5AD0D4D043FB}" type="presParOf" srcId="{CBB01D27-1BD5-406A-83F2-A8438A413270}" destId="{608F2CB8-CE9B-4DD5-8458-3B9C6249035A}" srcOrd="0" destOrd="0" presId="urn:microsoft.com/office/officeart/2005/8/layout/vList5"/>
    <dgm:cxn modelId="{0E0CCF4D-C82F-4AC7-839D-215553FBB19E}" type="presParOf" srcId="{CBB01D27-1BD5-406A-83F2-A8438A413270}" destId="{411B5FB1-F4B1-4486-BE38-97C7BA34F7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8AE78-EAFC-4A15-9FC4-6AC6A0624AC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CE7242FA-DA5E-486F-AD4C-7CB0D6CE0CFC}">
      <dgm:prSet/>
      <dgm:spPr/>
      <dgm:t>
        <a:bodyPr/>
        <a:lstStyle/>
        <a:p>
          <a:r>
            <a:rPr lang="en-CA" dirty="0" smtClean="0"/>
            <a:t>Permissioned</a:t>
          </a:r>
          <a:endParaRPr lang="en-GB" dirty="0"/>
        </a:p>
      </dgm:t>
    </dgm:pt>
    <dgm:pt modelId="{EEAF7EA4-8CB3-4424-BE3E-910D650AC727}" type="parTrans" cxnId="{8849E15C-6386-4363-97D7-123A9A7A5D09}">
      <dgm:prSet/>
      <dgm:spPr/>
      <dgm:t>
        <a:bodyPr/>
        <a:lstStyle/>
        <a:p>
          <a:endParaRPr lang="en-GB"/>
        </a:p>
      </dgm:t>
    </dgm:pt>
    <dgm:pt modelId="{C2B265AF-320A-42D5-8C8B-AE0E89AC27CF}" type="sibTrans" cxnId="{8849E15C-6386-4363-97D7-123A9A7A5D09}">
      <dgm:prSet/>
      <dgm:spPr/>
      <dgm:t>
        <a:bodyPr/>
        <a:lstStyle/>
        <a:p>
          <a:endParaRPr lang="en-GB"/>
        </a:p>
      </dgm:t>
    </dgm:pt>
    <dgm:pt modelId="{4DA03C62-163C-43A4-9C2B-629683AE1291}">
      <dgm:prSet phldrT="[Text]"/>
      <dgm:spPr/>
      <dgm:t>
        <a:bodyPr/>
        <a:lstStyle/>
        <a:p>
          <a:r>
            <a:rPr lang="en-CA" dirty="0" smtClean="0"/>
            <a:t>System of Record</a:t>
          </a:r>
          <a:endParaRPr lang="en-GB" dirty="0"/>
        </a:p>
      </dgm:t>
    </dgm:pt>
    <dgm:pt modelId="{56DC465D-6462-4F16-9A4C-4AFDCD5FE116}" type="sibTrans" cxnId="{9E2966BE-55F3-466B-9557-52B3D1142069}">
      <dgm:prSet/>
      <dgm:spPr/>
      <dgm:t>
        <a:bodyPr/>
        <a:lstStyle/>
        <a:p>
          <a:endParaRPr lang="en-GB"/>
        </a:p>
      </dgm:t>
    </dgm:pt>
    <dgm:pt modelId="{99C3390B-B27E-4C86-B701-139CDE144F57}" type="parTrans" cxnId="{9E2966BE-55F3-466B-9557-52B3D1142069}">
      <dgm:prSet/>
      <dgm:spPr/>
      <dgm:t>
        <a:bodyPr/>
        <a:lstStyle/>
        <a:p>
          <a:endParaRPr lang="en-GB"/>
        </a:p>
      </dgm:t>
    </dgm:pt>
    <dgm:pt modelId="{A82BAE9B-2940-4479-BBE7-7F34E5F9CF77}">
      <dgm:prSet phldrT="[Text]"/>
      <dgm:spPr/>
      <dgm:t>
        <a:bodyPr/>
        <a:lstStyle/>
        <a:p>
          <a:r>
            <a:rPr lang="en-CA" dirty="0" smtClean="0"/>
            <a:t>Records all transactions across the business network; the shared ledger is the system of record, the single source of truth.</a:t>
          </a:r>
          <a:endParaRPr lang="en-GB" dirty="0"/>
        </a:p>
      </dgm:t>
    </dgm:pt>
    <dgm:pt modelId="{AB3E6AB6-ADC6-4F27-A6A3-EF301CA50D65}" type="parTrans" cxnId="{ABA1D0D7-42D1-4082-920E-DA7A6726C313}">
      <dgm:prSet/>
      <dgm:spPr/>
      <dgm:t>
        <a:bodyPr/>
        <a:lstStyle/>
        <a:p>
          <a:endParaRPr lang="en-GB"/>
        </a:p>
      </dgm:t>
    </dgm:pt>
    <dgm:pt modelId="{44EAB5C2-CB78-4C9B-9ACE-DA382C13CE29}" type="sibTrans" cxnId="{ABA1D0D7-42D1-4082-920E-DA7A6726C313}">
      <dgm:prSet/>
      <dgm:spPr/>
      <dgm:t>
        <a:bodyPr/>
        <a:lstStyle/>
        <a:p>
          <a:endParaRPr lang="en-GB"/>
        </a:p>
      </dgm:t>
    </dgm:pt>
    <dgm:pt modelId="{812C7864-040C-44CE-8F6D-F8179CAF17F0}">
      <dgm:prSet phldrT="[Text]"/>
      <dgm:spPr/>
      <dgm:t>
        <a:bodyPr/>
        <a:lstStyle/>
        <a:p>
          <a:r>
            <a:rPr lang="en-CA" dirty="0" smtClean="0"/>
            <a:t>Shared</a:t>
          </a:r>
          <a:endParaRPr lang="en-GB" dirty="0"/>
        </a:p>
      </dgm:t>
    </dgm:pt>
    <dgm:pt modelId="{A1B0AB94-6846-4B62-8B4A-319F97083D51}" type="parTrans" cxnId="{00DDFB9A-34D0-4095-8009-0B321C1A941D}">
      <dgm:prSet/>
      <dgm:spPr/>
      <dgm:t>
        <a:bodyPr/>
        <a:lstStyle/>
        <a:p>
          <a:endParaRPr lang="en-GB"/>
        </a:p>
      </dgm:t>
    </dgm:pt>
    <dgm:pt modelId="{71FA8597-19D4-4DE3-AF60-065379EFC468}" type="sibTrans" cxnId="{00DDFB9A-34D0-4095-8009-0B321C1A941D}">
      <dgm:prSet/>
      <dgm:spPr/>
      <dgm:t>
        <a:bodyPr/>
        <a:lstStyle/>
        <a:p>
          <a:endParaRPr lang="en-GB"/>
        </a:p>
      </dgm:t>
    </dgm:pt>
    <dgm:pt modelId="{8FAAF4E6-A001-42E3-AC57-F1E159B68763}">
      <dgm:prSet/>
      <dgm:spPr/>
      <dgm:t>
        <a:bodyPr/>
        <a:lstStyle/>
        <a:p>
          <a:r>
            <a:rPr lang="en-CA" dirty="0" smtClean="0"/>
            <a:t>Participants see only those transactions they’re authorized to view. </a:t>
          </a:r>
          <a:endParaRPr lang="en-GB" dirty="0"/>
        </a:p>
      </dgm:t>
    </dgm:pt>
    <dgm:pt modelId="{D63F7C9E-E120-4F52-B9BD-D8D2DF453031}" type="parTrans" cxnId="{95A0FBAC-26F7-4D97-AF97-AA151B898326}">
      <dgm:prSet/>
      <dgm:spPr/>
      <dgm:t>
        <a:bodyPr/>
        <a:lstStyle/>
        <a:p>
          <a:endParaRPr lang="en-GB"/>
        </a:p>
      </dgm:t>
    </dgm:pt>
    <dgm:pt modelId="{23D40FFD-2549-4F5C-BE82-8935AE6EF718}" type="sibTrans" cxnId="{95A0FBAC-26F7-4D97-AF97-AA151B898326}">
      <dgm:prSet/>
      <dgm:spPr/>
      <dgm:t>
        <a:bodyPr/>
        <a:lstStyle/>
        <a:p>
          <a:endParaRPr lang="en-GB"/>
        </a:p>
      </dgm:t>
    </dgm:pt>
    <dgm:pt modelId="{F3180A25-F405-4F8B-B817-31B0A4DC560E}">
      <dgm:prSet/>
      <dgm:spPr/>
      <dgm:t>
        <a:bodyPr/>
        <a:lstStyle/>
        <a:p>
          <a:r>
            <a:rPr lang="en-CA" dirty="0" smtClean="0"/>
            <a:t>Identification</a:t>
          </a:r>
          <a:endParaRPr lang="en-GB" dirty="0"/>
        </a:p>
      </dgm:t>
    </dgm:pt>
    <dgm:pt modelId="{95D718FF-16A2-43AF-A09B-6868C2800019}" type="parTrans" cxnId="{F2ECBA77-1686-425A-9A6A-685E8434E290}">
      <dgm:prSet/>
      <dgm:spPr/>
      <dgm:t>
        <a:bodyPr/>
        <a:lstStyle/>
        <a:p>
          <a:endParaRPr lang="en-GB"/>
        </a:p>
      </dgm:t>
    </dgm:pt>
    <dgm:pt modelId="{5DA1D693-7ED9-4195-BB8F-F25F7B3D0B8A}" type="sibTrans" cxnId="{F2ECBA77-1686-425A-9A6A-685E8434E290}">
      <dgm:prSet/>
      <dgm:spPr/>
      <dgm:t>
        <a:bodyPr/>
        <a:lstStyle/>
        <a:p>
          <a:endParaRPr lang="en-GB"/>
        </a:p>
      </dgm:t>
    </dgm:pt>
    <dgm:pt modelId="{5315B207-989B-4CFE-A88C-79C87AC32711}">
      <dgm:prSet/>
      <dgm:spPr/>
      <dgm:t>
        <a:bodyPr/>
        <a:lstStyle/>
        <a:p>
          <a:r>
            <a:rPr lang="en-CA" dirty="0" smtClean="0"/>
            <a:t>Participants have identities that link them to transactions, but they can choose the transaction information that other participants are authorized to view.</a:t>
          </a:r>
          <a:endParaRPr lang="en-GB" dirty="0"/>
        </a:p>
      </dgm:t>
    </dgm:pt>
    <dgm:pt modelId="{488C4FC1-C591-4585-8929-9D5AE24C6B19}" type="parTrans" cxnId="{EB6C149B-F383-4681-9451-5E090E902582}">
      <dgm:prSet/>
      <dgm:spPr/>
      <dgm:t>
        <a:bodyPr/>
        <a:lstStyle/>
        <a:p>
          <a:endParaRPr lang="en-GB"/>
        </a:p>
      </dgm:t>
    </dgm:pt>
    <dgm:pt modelId="{03047254-44F7-462A-BFB8-8003D1DF4655}" type="sibTrans" cxnId="{EB6C149B-F383-4681-9451-5E090E902582}">
      <dgm:prSet/>
      <dgm:spPr/>
      <dgm:t>
        <a:bodyPr/>
        <a:lstStyle/>
        <a:p>
          <a:endParaRPr lang="en-GB"/>
        </a:p>
      </dgm:t>
    </dgm:pt>
    <dgm:pt modelId="{D7D1273D-B1F6-47B3-8F1C-74E188B4C143}">
      <dgm:prSet phldrT="[Text]"/>
      <dgm:spPr/>
      <dgm:t>
        <a:bodyPr/>
        <a:lstStyle/>
        <a:p>
          <a:r>
            <a:rPr lang="en-CA" smtClean="0"/>
            <a:t>Through replication, each participant has a duplicate copy of the ledger.</a:t>
          </a:r>
          <a:endParaRPr lang="en-GB" dirty="0"/>
        </a:p>
      </dgm:t>
    </dgm:pt>
    <dgm:pt modelId="{CFFE10E4-960E-43B8-BA9B-B7C7F835D980}" type="parTrans" cxnId="{36479801-C001-4D61-8F53-7E30F2E8D0A7}">
      <dgm:prSet/>
      <dgm:spPr/>
      <dgm:t>
        <a:bodyPr/>
        <a:lstStyle/>
        <a:p>
          <a:endParaRPr lang="en-GB"/>
        </a:p>
      </dgm:t>
    </dgm:pt>
    <dgm:pt modelId="{FECC7B16-102A-4AF3-B54C-77E614F5A7A6}" type="sibTrans" cxnId="{36479801-C001-4D61-8F53-7E30F2E8D0A7}">
      <dgm:prSet/>
      <dgm:spPr/>
      <dgm:t>
        <a:bodyPr/>
        <a:lstStyle/>
        <a:p>
          <a:endParaRPr lang="en-GB"/>
        </a:p>
      </dgm:t>
    </dgm:pt>
    <dgm:pt modelId="{7A85FE7A-8FEB-4680-93D9-3F5D1C59D435}" type="pres">
      <dgm:prSet presAssocID="{FD38AE78-EAFC-4A15-9FC4-6AC6A0624ACD}" presName="linearFlow" presStyleCnt="0">
        <dgm:presLayoutVars>
          <dgm:dir/>
          <dgm:animLvl val="lvl"/>
          <dgm:resizeHandles val="exact"/>
        </dgm:presLayoutVars>
      </dgm:prSet>
      <dgm:spPr/>
      <dgm:t>
        <a:bodyPr/>
        <a:lstStyle/>
        <a:p>
          <a:endParaRPr lang="en-GB"/>
        </a:p>
      </dgm:t>
    </dgm:pt>
    <dgm:pt modelId="{3EC8F1ED-D162-40C9-B1FD-F8C5AD794ED9}" type="pres">
      <dgm:prSet presAssocID="{4DA03C62-163C-43A4-9C2B-629683AE1291}" presName="composite" presStyleCnt="0"/>
      <dgm:spPr/>
    </dgm:pt>
    <dgm:pt modelId="{C494A66F-E3A5-4557-991E-650A0E195683}" type="pres">
      <dgm:prSet presAssocID="{4DA03C62-163C-43A4-9C2B-629683AE1291}" presName="parentText" presStyleLbl="alignNode1" presStyleIdx="0" presStyleCnt="4">
        <dgm:presLayoutVars>
          <dgm:chMax val="1"/>
          <dgm:bulletEnabled val="1"/>
        </dgm:presLayoutVars>
      </dgm:prSet>
      <dgm:spPr/>
      <dgm:t>
        <a:bodyPr/>
        <a:lstStyle/>
        <a:p>
          <a:endParaRPr lang="en-GB"/>
        </a:p>
      </dgm:t>
    </dgm:pt>
    <dgm:pt modelId="{4F72FC5B-24F4-4FCD-AA04-4429C7C9B4CA}" type="pres">
      <dgm:prSet presAssocID="{4DA03C62-163C-43A4-9C2B-629683AE1291}" presName="descendantText" presStyleLbl="alignAcc1" presStyleIdx="0" presStyleCnt="4">
        <dgm:presLayoutVars>
          <dgm:bulletEnabled val="1"/>
        </dgm:presLayoutVars>
      </dgm:prSet>
      <dgm:spPr/>
      <dgm:t>
        <a:bodyPr/>
        <a:lstStyle/>
        <a:p>
          <a:endParaRPr lang="en-GB"/>
        </a:p>
      </dgm:t>
    </dgm:pt>
    <dgm:pt modelId="{6807A573-4266-43B6-8753-4F22E316CCC0}" type="pres">
      <dgm:prSet presAssocID="{56DC465D-6462-4F16-9A4C-4AFDCD5FE116}" presName="sp" presStyleCnt="0"/>
      <dgm:spPr/>
    </dgm:pt>
    <dgm:pt modelId="{311A768E-7170-45F9-9977-2415877EEDC9}" type="pres">
      <dgm:prSet presAssocID="{812C7864-040C-44CE-8F6D-F8179CAF17F0}" presName="composite" presStyleCnt="0"/>
      <dgm:spPr/>
    </dgm:pt>
    <dgm:pt modelId="{DE101C6D-46D7-4EC8-8D1A-1595788242B7}" type="pres">
      <dgm:prSet presAssocID="{812C7864-040C-44CE-8F6D-F8179CAF17F0}" presName="parentText" presStyleLbl="alignNode1" presStyleIdx="1" presStyleCnt="4">
        <dgm:presLayoutVars>
          <dgm:chMax val="1"/>
          <dgm:bulletEnabled val="1"/>
        </dgm:presLayoutVars>
      </dgm:prSet>
      <dgm:spPr/>
      <dgm:t>
        <a:bodyPr/>
        <a:lstStyle/>
        <a:p>
          <a:endParaRPr lang="en-GB"/>
        </a:p>
      </dgm:t>
    </dgm:pt>
    <dgm:pt modelId="{A6B99BC0-A20A-41F3-982D-B72DFB644AFE}" type="pres">
      <dgm:prSet presAssocID="{812C7864-040C-44CE-8F6D-F8179CAF17F0}" presName="descendantText" presStyleLbl="alignAcc1" presStyleIdx="1" presStyleCnt="4">
        <dgm:presLayoutVars>
          <dgm:bulletEnabled val="1"/>
        </dgm:presLayoutVars>
      </dgm:prSet>
      <dgm:spPr/>
      <dgm:t>
        <a:bodyPr/>
        <a:lstStyle/>
        <a:p>
          <a:endParaRPr lang="en-GB"/>
        </a:p>
      </dgm:t>
    </dgm:pt>
    <dgm:pt modelId="{FD51A9A0-D33B-4762-A39D-E6D510A55FCA}" type="pres">
      <dgm:prSet presAssocID="{71FA8597-19D4-4DE3-AF60-065379EFC468}" presName="sp" presStyleCnt="0"/>
      <dgm:spPr/>
    </dgm:pt>
    <dgm:pt modelId="{5981E9CD-AF9C-42FC-B9C2-12F0986F588C}" type="pres">
      <dgm:prSet presAssocID="{CE7242FA-DA5E-486F-AD4C-7CB0D6CE0CFC}" presName="composite" presStyleCnt="0"/>
      <dgm:spPr/>
    </dgm:pt>
    <dgm:pt modelId="{4FF88410-BFE9-4B52-B25D-B664D580FE8D}" type="pres">
      <dgm:prSet presAssocID="{CE7242FA-DA5E-486F-AD4C-7CB0D6CE0CFC}" presName="parentText" presStyleLbl="alignNode1" presStyleIdx="2" presStyleCnt="4">
        <dgm:presLayoutVars>
          <dgm:chMax val="1"/>
          <dgm:bulletEnabled val="1"/>
        </dgm:presLayoutVars>
      </dgm:prSet>
      <dgm:spPr/>
      <dgm:t>
        <a:bodyPr/>
        <a:lstStyle/>
        <a:p>
          <a:endParaRPr lang="en-GB"/>
        </a:p>
      </dgm:t>
    </dgm:pt>
    <dgm:pt modelId="{6742B099-AF72-4DBA-93FE-A53336AB5E54}" type="pres">
      <dgm:prSet presAssocID="{CE7242FA-DA5E-486F-AD4C-7CB0D6CE0CFC}" presName="descendantText" presStyleLbl="alignAcc1" presStyleIdx="2" presStyleCnt="4">
        <dgm:presLayoutVars>
          <dgm:bulletEnabled val="1"/>
        </dgm:presLayoutVars>
      </dgm:prSet>
      <dgm:spPr/>
      <dgm:t>
        <a:bodyPr/>
        <a:lstStyle/>
        <a:p>
          <a:endParaRPr lang="en-GB"/>
        </a:p>
      </dgm:t>
    </dgm:pt>
    <dgm:pt modelId="{8CFB37D1-DACF-4252-9DAE-612C50925E99}" type="pres">
      <dgm:prSet presAssocID="{C2B265AF-320A-42D5-8C8B-AE0E89AC27CF}" presName="sp" presStyleCnt="0"/>
      <dgm:spPr/>
    </dgm:pt>
    <dgm:pt modelId="{E58682BB-AA02-4766-A29B-956F3FE2CA13}" type="pres">
      <dgm:prSet presAssocID="{F3180A25-F405-4F8B-B817-31B0A4DC560E}" presName="composite" presStyleCnt="0"/>
      <dgm:spPr/>
    </dgm:pt>
    <dgm:pt modelId="{65B4ACCA-574C-4542-AA38-172C907F065A}" type="pres">
      <dgm:prSet presAssocID="{F3180A25-F405-4F8B-B817-31B0A4DC560E}" presName="parentText" presStyleLbl="alignNode1" presStyleIdx="3" presStyleCnt="4">
        <dgm:presLayoutVars>
          <dgm:chMax val="1"/>
          <dgm:bulletEnabled val="1"/>
        </dgm:presLayoutVars>
      </dgm:prSet>
      <dgm:spPr/>
      <dgm:t>
        <a:bodyPr/>
        <a:lstStyle/>
        <a:p>
          <a:endParaRPr lang="en-GB"/>
        </a:p>
      </dgm:t>
    </dgm:pt>
    <dgm:pt modelId="{2447073F-8BA6-42D7-B23D-247B00FF6967}" type="pres">
      <dgm:prSet presAssocID="{F3180A25-F405-4F8B-B817-31B0A4DC560E}" presName="descendantText" presStyleLbl="alignAcc1" presStyleIdx="3" presStyleCnt="4">
        <dgm:presLayoutVars>
          <dgm:bulletEnabled val="1"/>
        </dgm:presLayoutVars>
      </dgm:prSet>
      <dgm:spPr/>
      <dgm:t>
        <a:bodyPr/>
        <a:lstStyle/>
        <a:p>
          <a:endParaRPr lang="en-GB"/>
        </a:p>
      </dgm:t>
    </dgm:pt>
  </dgm:ptLst>
  <dgm:cxnLst>
    <dgm:cxn modelId="{EB6C149B-F383-4681-9451-5E090E902582}" srcId="{F3180A25-F405-4F8B-B817-31B0A4DC560E}" destId="{5315B207-989B-4CFE-A88C-79C87AC32711}" srcOrd="0" destOrd="0" parTransId="{488C4FC1-C591-4585-8929-9D5AE24C6B19}" sibTransId="{03047254-44F7-462A-BFB8-8003D1DF4655}"/>
    <dgm:cxn modelId="{F2ECBA77-1686-425A-9A6A-685E8434E290}" srcId="{FD38AE78-EAFC-4A15-9FC4-6AC6A0624ACD}" destId="{F3180A25-F405-4F8B-B817-31B0A4DC560E}" srcOrd="3" destOrd="0" parTransId="{95D718FF-16A2-43AF-A09B-6868C2800019}" sibTransId="{5DA1D693-7ED9-4195-BB8F-F25F7B3D0B8A}"/>
    <dgm:cxn modelId="{6BC822D4-B92A-4298-B743-410194886E62}" type="presOf" srcId="{FD38AE78-EAFC-4A15-9FC4-6AC6A0624ACD}" destId="{7A85FE7A-8FEB-4680-93D9-3F5D1C59D435}" srcOrd="0" destOrd="0" presId="urn:microsoft.com/office/officeart/2005/8/layout/chevron2"/>
    <dgm:cxn modelId="{9E2966BE-55F3-466B-9557-52B3D1142069}" srcId="{FD38AE78-EAFC-4A15-9FC4-6AC6A0624ACD}" destId="{4DA03C62-163C-43A4-9C2B-629683AE1291}" srcOrd="0" destOrd="0" parTransId="{99C3390B-B27E-4C86-B701-139CDE144F57}" sibTransId="{56DC465D-6462-4F16-9A4C-4AFDCD5FE116}"/>
    <dgm:cxn modelId="{B542F9E0-909F-4663-99C5-5F231226DB21}" type="presOf" srcId="{4DA03C62-163C-43A4-9C2B-629683AE1291}" destId="{C494A66F-E3A5-4557-991E-650A0E195683}" srcOrd="0" destOrd="0" presId="urn:microsoft.com/office/officeart/2005/8/layout/chevron2"/>
    <dgm:cxn modelId="{8849E15C-6386-4363-97D7-123A9A7A5D09}" srcId="{FD38AE78-EAFC-4A15-9FC4-6AC6A0624ACD}" destId="{CE7242FA-DA5E-486F-AD4C-7CB0D6CE0CFC}" srcOrd="2" destOrd="0" parTransId="{EEAF7EA4-8CB3-4424-BE3E-910D650AC727}" sibTransId="{C2B265AF-320A-42D5-8C8B-AE0E89AC27CF}"/>
    <dgm:cxn modelId="{00DDFB9A-34D0-4095-8009-0B321C1A941D}" srcId="{FD38AE78-EAFC-4A15-9FC4-6AC6A0624ACD}" destId="{812C7864-040C-44CE-8F6D-F8179CAF17F0}" srcOrd="1" destOrd="0" parTransId="{A1B0AB94-6846-4B62-8B4A-319F97083D51}" sibTransId="{71FA8597-19D4-4DE3-AF60-065379EFC468}"/>
    <dgm:cxn modelId="{78BA1036-C653-480B-81B0-B4307CD0C657}" type="presOf" srcId="{5315B207-989B-4CFE-A88C-79C87AC32711}" destId="{2447073F-8BA6-42D7-B23D-247B00FF6967}" srcOrd="0" destOrd="0" presId="urn:microsoft.com/office/officeart/2005/8/layout/chevron2"/>
    <dgm:cxn modelId="{95A0FBAC-26F7-4D97-AF97-AA151B898326}" srcId="{CE7242FA-DA5E-486F-AD4C-7CB0D6CE0CFC}" destId="{8FAAF4E6-A001-42E3-AC57-F1E159B68763}" srcOrd="0" destOrd="0" parTransId="{D63F7C9E-E120-4F52-B9BD-D8D2DF453031}" sibTransId="{23D40FFD-2549-4F5C-BE82-8935AE6EF718}"/>
    <dgm:cxn modelId="{ABA1D0D7-42D1-4082-920E-DA7A6726C313}" srcId="{4DA03C62-163C-43A4-9C2B-629683AE1291}" destId="{A82BAE9B-2940-4479-BBE7-7F34E5F9CF77}" srcOrd="0" destOrd="0" parTransId="{AB3E6AB6-ADC6-4F27-A6A3-EF301CA50D65}" sibTransId="{44EAB5C2-CB78-4C9B-9ACE-DA382C13CE29}"/>
    <dgm:cxn modelId="{36479801-C001-4D61-8F53-7E30F2E8D0A7}" srcId="{812C7864-040C-44CE-8F6D-F8179CAF17F0}" destId="{D7D1273D-B1F6-47B3-8F1C-74E188B4C143}" srcOrd="0" destOrd="0" parTransId="{CFFE10E4-960E-43B8-BA9B-B7C7F835D980}" sibTransId="{FECC7B16-102A-4AF3-B54C-77E614F5A7A6}"/>
    <dgm:cxn modelId="{14246E57-F4B7-4CE9-9843-D70ABEDD93CD}" type="presOf" srcId="{CE7242FA-DA5E-486F-AD4C-7CB0D6CE0CFC}" destId="{4FF88410-BFE9-4B52-B25D-B664D580FE8D}" srcOrd="0" destOrd="0" presId="urn:microsoft.com/office/officeart/2005/8/layout/chevron2"/>
    <dgm:cxn modelId="{C89D7E2D-85AD-43F5-BFD3-7B2DC3B6B567}" type="presOf" srcId="{F3180A25-F405-4F8B-B817-31B0A4DC560E}" destId="{65B4ACCA-574C-4542-AA38-172C907F065A}" srcOrd="0" destOrd="0" presId="urn:microsoft.com/office/officeart/2005/8/layout/chevron2"/>
    <dgm:cxn modelId="{50B02A89-738B-4D23-9522-795BC1139361}" type="presOf" srcId="{A82BAE9B-2940-4479-BBE7-7F34E5F9CF77}" destId="{4F72FC5B-24F4-4FCD-AA04-4429C7C9B4CA}" srcOrd="0" destOrd="0" presId="urn:microsoft.com/office/officeart/2005/8/layout/chevron2"/>
    <dgm:cxn modelId="{2626CFAC-8D9B-46C0-BA8A-F56EDDF99C1B}" type="presOf" srcId="{D7D1273D-B1F6-47B3-8F1C-74E188B4C143}" destId="{A6B99BC0-A20A-41F3-982D-B72DFB644AFE}" srcOrd="0" destOrd="0" presId="urn:microsoft.com/office/officeart/2005/8/layout/chevron2"/>
    <dgm:cxn modelId="{B668C533-9B74-4631-88C6-1B99FAB8AF4A}" type="presOf" srcId="{8FAAF4E6-A001-42E3-AC57-F1E159B68763}" destId="{6742B099-AF72-4DBA-93FE-A53336AB5E54}" srcOrd="0" destOrd="0" presId="urn:microsoft.com/office/officeart/2005/8/layout/chevron2"/>
    <dgm:cxn modelId="{4A33F8C1-4012-4063-937C-376480129EEA}" type="presOf" srcId="{812C7864-040C-44CE-8F6D-F8179CAF17F0}" destId="{DE101C6D-46D7-4EC8-8D1A-1595788242B7}" srcOrd="0" destOrd="0" presId="urn:microsoft.com/office/officeart/2005/8/layout/chevron2"/>
    <dgm:cxn modelId="{AB72485B-167C-4575-808B-424078602CB5}" type="presParOf" srcId="{7A85FE7A-8FEB-4680-93D9-3F5D1C59D435}" destId="{3EC8F1ED-D162-40C9-B1FD-F8C5AD794ED9}" srcOrd="0" destOrd="0" presId="urn:microsoft.com/office/officeart/2005/8/layout/chevron2"/>
    <dgm:cxn modelId="{5A14B679-C999-42FB-95EA-74F769E3DEA0}" type="presParOf" srcId="{3EC8F1ED-D162-40C9-B1FD-F8C5AD794ED9}" destId="{C494A66F-E3A5-4557-991E-650A0E195683}" srcOrd="0" destOrd="0" presId="urn:microsoft.com/office/officeart/2005/8/layout/chevron2"/>
    <dgm:cxn modelId="{0498095E-0B60-4BDB-B046-AD85E4A9E071}" type="presParOf" srcId="{3EC8F1ED-D162-40C9-B1FD-F8C5AD794ED9}" destId="{4F72FC5B-24F4-4FCD-AA04-4429C7C9B4CA}" srcOrd="1" destOrd="0" presId="urn:microsoft.com/office/officeart/2005/8/layout/chevron2"/>
    <dgm:cxn modelId="{ACEA2D53-6EBA-496C-A9AF-2B5B9140F522}" type="presParOf" srcId="{7A85FE7A-8FEB-4680-93D9-3F5D1C59D435}" destId="{6807A573-4266-43B6-8753-4F22E316CCC0}" srcOrd="1" destOrd="0" presId="urn:microsoft.com/office/officeart/2005/8/layout/chevron2"/>
    <dgm:cxn modelId="{F344778C-281E-4DA0-A3B3-28942D972C1F}" type="presParOf" srcId="{7A85FE7A-8FEB-4680-93D9-3F5D1C59D435}" destId="{311A768E-7170-45F9-9977-2415877EEDC9}" srcOrd="2" destOrd="0" presId="urn:microsoft.com/office/officeart/2005/8/layout/chevron2"/>
    <dgm:cxn modelId="{021820BE-F04C-448B-9088-076B6474E47C}" type="presParOf" srcId="{311A768E-7170-45F9-9977-2415877EEDC9}" destId="{DE101C6D-46D7-4EC8-8D1A-1595788242B7}" srcOrd="0" destOrd="0" presId="urn:microsoft.com/office/officeart/2005/8/layout/chevron2"/>
    <dgm:cxn modelId="{7A536ABA-4EFF-4496-9CD8-724323C0081C}" type="presParOf" srcId="{311A768E-7170-45F9-9977-2415877EEDC9}" destId="{A6B99BC0-A20A-41F3-982D-B72DFB644AFE}" srcOrd="1" destOrd="0" presId="urn:microsoft.com/office/officeart/2005/8/layout/chevron2"/>
    <dgm:cxn modelId="{4E0EF2E2-2DAC-4658-B908-D34582E214F6}" type="presParOf" srcId="{7A85FE7A-8FEB-4680-93D9-3F5D1C59D435}" destId="{FD51A9A0-D33B-4762-A39D-E6D510A55FCA}" srcOrd="3" destOrd="0" presId="urn:microsoft.com/office/officeart/2005/8/layout/chevron2"/>
    <dgm:cxn modelId="{4A3E0EEF-79A5-478D-95B9-B2E6C2E6C45F}" type="presParOf" srcId="{7A85FE7A-8FEB-4680-93D9-3F5D1C59D435}" destId="{5981E9CD-AF9C-42FC-B9C2-12F0986F588C}" srcOrd="4" destOrd="0" presId="urn:microsoft.com/office/officeart/2005/8/layout/chevron2"/>
    <dgm:cxn modelId="{B9DC97FC-E5E2-477A-B49A-F084690C5314}" type="presParOf" srcId="{5981E9CD-AF9C-42FC-B9C2-12F0986F588C}" destId="{4FF88410-BFE9-4B52-B25D-B664D580FE8D}" srcOrd="0" destOrd="0" presId="urn:microsoft.com/office/officeart/2005/8/layout/chevron2"/>
    <dgm:cxn modelId="{1B7EC38C-5514-4542-B183-D707CB5B0E67}" type="presParOf" srcId="{5981E9CD-AF9C-42FC-B9C2-12F0986F588C}" destId="{6742B099-AF72-4DBA-93FE-A53336AB5E54}" srcOrd="1" destOrd="0" presId="urn:microsoft.com/office/officeart/2005/8/layout/chevron2"/>
    <dgm:cxn modelId="{6B9EB119-61EF-405A-AC38-F31C32799A13}" type="presParOf" srcId="{7A85FE7A-8FEB-4680-93D9-3F5D1C59D435}" destId="{8CFB37D1-DACF-4252-9DAE-612C50925E99}" srcOrd="5" destOrd="0" presId="urn:microsoft.com/office/officeart/2005/8/layout/chevron2"/>
    <dgm:cxn modelId="{CE47CCFB-E817-4C8F-9D92-CFF5EEA3C729}" type="presParOf" srcId="{7A85FE7A-8FEB-4680-93D9-3F5D1C59D435}" destId="{E58682BB-AA02-4766-A29B-956F3FE2CA13}" srcOrd="6" destOrd="0" presId="urn:microsoft.com/office/officeart/2005/8/layout/chevron2"/>
    <dgm:cxn modelId="{00663693-92B5-4D52-BC28-537A7FEC076E}" type="presParOf" srcId="{E58682BB-AA02-4766-A29B-956F3FE2CA13}" destId="{65B4ACCA-574C-4542-AA38-172C907F065A}" srcOrd="0" destOrd="0" presId="urn:microsoft.com/office/officeart/2005/8/layout/chevron2"/>
    <dgm:cxn modelId="{6B380134-9FD8-4132-A902-2165936ADAFF}" type="presParOf" srcId="{E58682BB-AA02-4766-A29B-956F3FE2CA13}" destId="{2447073F-8BA6-42D7-B23D-247B00FF69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34C4FE-5DFE-4399-86AC-5A45008BAB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D8DE114-2822-4198-9049-F9145131CC41}">
      <dgm:prSet phldrT="[Text]"/>
      <dgm:spPr/>
      <dgm:t>
        <a:bodyPr/>
        <a:lstStyle/>
        <a:p>
          <a:r>
            <a:rPr lang="en-CA" dirty="0" smtClean="0"/>
            <a:t>Proof of stake:</a:t>
          </a:r>
          <a:endParaRPr lang="en-GB" dirty="0"/>
        </a:p>
      </dgm:t>
    </dgm:pt>
    <dgm:pt modelId="{8267A0E9-9403-4FA8-ACCC-54ECD0C5A369}" type="parTrans" cxnId="{24D1DDBE-C26C-4EA5-8D40-1A347DAE9B99}">
      <dgm:prSet/>
      <dgm:spPr/>
      <dgm:t>
        <a:bodyPr/>
        <a:lstStyle/>
        <a:p>
          <a:endParaRPr lang="en-GB"/>
        </a:p>
      </dgm:t>
    </dgm:pt>
    <dgm:pt modelId="{EFAF0300-DCBB-4673-ADFF-F36FCF125CD0}" type="sibTrans" cxnId="{24D1DDBE-C26C-4EA5-8D40-1A347DAE9B99}">
      <dgm:prSet/>
      <dgm:spPr/>
      <dgm:t>
        <a:bodyPr/>
        <a:lstStyle/>
        <a:p>
          <a:endParaRPr lang="en-GB"/>
        </a:p>
      </dgm:t>
    </dgm:pt>
    <dgm:pt modelId="{DA6949E8-CA98-49E3-B5DA-A9C7AB33CC26}">
      <dgm:prSet/>
      <dgm:spPr/>
      <dgm:t>
        <a:bodyPr/>
        <a:lstStyle/>
        <a:p>
          <a:r>
            <a:rPr lang="en-CA" dirty="0" smtClean="0"/>
            <a:t>Proof-of-stake might provide increased protection from a malicious attack on the network by reducing incentives for attack and making it very expensive to execute attacks.</a:t>
          </a:r>
          <a:endParaRPr lang="en-GB" dirty="0"/>
        </a:p>
      </dgm:t>
    </dgm:pt>
    <dgm:pt modelId="{60979857-A742-40EC-95DD-DEF5A11F81ED}" type="parTrans" cxnId="{C5F97AE9-A86E-45BE-A143-87E2B60E1F4D}">
      <dgm:prSet/>
      <dgm:spPr/>
      <dgm:t>
        <a:bodyPr/>
        <a:lstStyle/>
        <a:p>
          <a:endParaRPr lang="en-GB"/>
        </a:p>
      </dgm:t>
    </dgm:pt>
    <dgm:pt modelId="{ADCFBB31-0552-4029-9EDA-0628F370541C}" type="sibTrans" cxnId="{C5F97AE9-A86E-45BE-A143-87E2B60E1F4D}">
      <dgm:prSet/>
      <dgm:spPr/>
      <dgm:t>
        <a:bodyPr/>
        <a:lstStyle/>
        <a:p>
          <a:endParaRPr lang="en-GB"/>
        </a:p>
      </dgm:t>
    </dgm:pt>
    <dgm:pt modelId="{E57B8320-897B-429E-BE9D-4A060AC5CC10}">
      <dgm:prSet/>
      <dgm:spPr/>
      <dgm:t>
        <a:bodyPr/>
        <a:lstStyle/>
        <a:p>
          <a:r>
            <a:rPr lang="en-CA" dirty="0" smtClean="0"/>
            <a:t>Multi-signature:</a:t>
          </a:r>
          <a:endParaRPr lang="en-GB" dirty="0"/>
        </a:p>
      </dgm:t>
    </dgm:pt>
    <dgm:pt modelId="{0866D8E9-B502-46EA-81C4-6B4E7F6ABC76}" type="parTrans" cxnId="{8A992F0B-7202-489B-8656-8DAF7EFF0F59}">
      <dgm:prSet/>
      <dgm:spPr/>
      <dgm:t>
        <a:bodyPr/>
        <a:lstStyle/>
        <a:p>
          <a:endParaRPr lang="en-GB"/>
        </a:p>
      </dgm:t>
    </dgm:pt>
    <dgm:pt modelId="{8B3A226F-BE8C-40F9-8784-477F04224DBE}" type="sibTrans" cxnId="{8A992F0B-7202-489B-8656-8DAF7EFF0F59}">
      <dgm:prSet/>
      <dgm:spPr/>
      <dgm:t>
        <a:bodyPr/>
        <a:lstStyle/>
        <a:p>
          <a:endParaRPr lang="en-GB"/>
        </a:p>
      </dgm:t>
    </dgm:pt>
    <dgm:pt modelId="{F0AF20ED-88AA-4094-8A5A-005F54A8ECC7}">
      <dgm:prSet/>
      <dgm:spPr/>
      <dgm:t>
        <a:bodyPr/>
        <a:lstStyle/>
        <a:p>
          <a:r>
            <a:rPr lang="en-CA" dirty="0" smtClean="0"/>
            <a:t>Practical Byzantine Fault Tolerance (PBFT):</a:t>
          </a:r>
          <a:endParaRPr lang="en-GB" dirty="0"/>
        </a:p>
      </dgm:t>
    </dgm:pt>
    <dgm:pt modelId="{19A8DF57-A5DB-47A8-9F61-4D80309EE782}" type="parTrans" cxnId="{3C4418A6-01A9-4643-95A8-B0896E79AA12}">
      <dgm:prSet/>
      <dgm:spPr/>
      <dgm:t>
        <a:bodyPr/>
        <a:lstStyle/>
        <a:p>
          <a:endParaRPr lang="en-GB"/>
        </a:p>
      </dgm:t>
    </dgm:pt>
    <dgm:pt modelId="{C5A07E46-CC77-405E-B056-FA198BB71A36}" type="sibTrans" cxnId="{3C4418A6-01A9-4643-95A8-B0896E79AA12}">
      <dgm:prSet/>
      <dgm:spPr/>
      <dgm:t>
        <a:bodyPr/>
        <a:lstStyle/>
        <a:p>
          <a:endParaRPr lang="en-GB"/>
        </a:p>
      </dgm:t>
    </dgm:pt>
    <dgm:pt modelId="{9CA05DA3-2F23-4338-A486-77C836396D7B}">
      <dgm:prSet phldrT="[Text]"/>
      <dgm:spPr/>
      <dgm:t>
        <a:bodyPr/>
        <a:lstStyle/>
        <a:p>
          <a:r>
            <a:rPr lang="en-CA" dirty="0" smtClean="0"/>
            <a:t>To validate transactions, validators must hold a certain percentage of the network’s total value.</a:t>
          </a:r>
          <a:endParaRPr lang="en-GB" dirty="0"/>
        </a:p>
      </dgm:t>
    </dgm:pt>
    <dgm:pt modelId="{5E5A5E57-3A21-4C49-BE28-9CAE36CAB0CF}" type="parTrans" cxnId="{B56A7B26-18B5-4FE4-B6A1-3389AB28AFC4}">
      <dgm:prSet/>
      <dgm:spPr/>
    </dgm:pt>
    <dgm:pt modelId="{A4FAB5B0-88DE-46F6-A382-3E58162FED38}" type="sibTrans" cxnId="{B56A7B26-18B5-4FE4-B6A1-3389AB28AFC4}">
      <dgm:prSet/>
      <dgm:spPr/>
    </dgm:pt>
    <dgm:pt modelId="{841CD1A2-CC69-411B-9046-74606A69AE1C}">
      <dgm:prSet/>
      <dgm:spPr/>
      <dgm:t>
        <a:bodyPr/>
        <a:lstStyle/>
        <a:p>
          <a:r>
            <a:rPr lang="en-CA" dirty="0" smtClean="0"/>
            <a:t>A majority of validators (for example, three out of five) must agree that a transaction is valid.</a:t>
          </a:r>
          <a:endParaRPr lang="en-GB" dirty="0"/>
        </a:p>
      </dgm:t>
    </dgm:pt>
    <dgm:pt modelId="{5801FFFB-398A-4C74-9519-8E2A7AA8637C}" type="parTrans" cxnId="{84A5CD93-67AA-4E3D-B7ED-3CB7A38816CD}">
      <dgm:prSet/>
      <dgm:spPr/>
    </dgm:pt>
    <dgm:pt modelId="{711CAB83-EF0C-46F8-9B33-FB36257F9DFF}" type="sibTrans" cxnId="{84A5CD93-67AA-4E3D-B7ED-3CB7A38816CD}">
      <dgm:prSet/>
      <dgm:spPr/>
    </dgm:pt>
    <dgm:pt modelId="{13598FBC-7E99-44DB-B07E-BB1BD74CE7B2}">
      <dgm:prSet/>
      <dgm:spPr/>
      <dgm:t>
        <a:bodyPr/>
        <a:lstStyle/>
        <a:p>
          <a:r>
            <a:rPr lang="en-CA" dirty="0" smtClean="0"/>
            <a:t>An algorithm designed to settle disputes among computing nodes (network participants) when one node in a set of nodes generates different output from the others in the set.</a:t>
          </a:r>
          <a:endParaRPr lang="en-GB" dirty="0"/>
        </a:p>
      </dgm:t>
    </dgm:pt>
    <dgm:pt modelId="{6056B930-B827-4528-B0BA-231063C84CE2}" type="parTrans" cxnId="{330D127E-C05D-4EFD-8712-E39F3DD56A86}">
      <dgm:prSet/>
      <dgm:spPr/>
    </dgm:pt>
    <dgm:pt modelId="{A49C8337-E4DB-4AB0-90F0-0B55622AA439}" type="sibTrans" cxnId="{330D127E-C05D-4EFD-8712-E39F3DD56A86}">
      <dgm:prSet/>
      <dgm:spPr/>
    </dgm:pt>
    <dgm:pt modelId="{124A96AF-D736-4E35-B655-1F5C7C94B850}" type="pres">
      <dgm:prSet presAssocID="{6234C4FE-5DFE-4399-86AC-5A45008BABC3}" presName="Name0" presStyleCnt="0">
        <dgm:presLayoutVars>
          <dgm:dir/>
          <dgm:animLvl val="lvl"/>
          <dgm:resizeHandles val="exact"/>
        </dgm:presLayoutVars>
      </dgm:prSet>
      <dgm:spPr/>
      <dgm:t>
        <a:bodyPr/>
        <a:lstStyle/>
        <a:p>
          <a:endParaRPr lang="en-GB"/>
        </a:p>
      </dgm:t>
    </dgm:pt>
    <dgm:pt modelId="{AF71E39A-8B1A-484E-B626-E06786711610}" type="pres">
      <dgm:prSet presAssocID="{DD8DE114-2822-4198-9049-F9145131CC41}" presName="linNode" presStyleCnt="0"/>
      <dgm:spPr/>
    </dgm:pt>
    <dgm:pt modelId="{DB7E2846-67D3-45E2-BA55-E8CD63D0AA95}" type="pres">
      <dgm:prSet presAssocID="{DD8DE114-2822-4198-9049-F9145131CC41}" presName="parentText" presStyleLbl="node1" presStyleIdx="0" presStyleCnt="3">
        <dgm:presLayoutVars>
          <dgm:chMax val="1"/>
          <dgm:bulletEnabled val="1"/>
        </dgm:presLayoutVars>
      </dgm:prSet>
      <dgm:spPr/>
      <dgm:t>
        <a:bodyPr/>
        <a:lstStyle/>
        <a:p>
          <a:endParaRPr lang="en-GB"/>
        </a:p>
      </dgm:t>
    </dgm:pt>
    <dgm:pt modelId="{D541BC1A-A4B3-4E86-906A-723F49D30419}" type="pres">
      <dgm:prSet presAssocID="{DD8DE114-2822-4198-9049-F9145131CC41}" presName="descendantText" presStyleLbl="alignAccFollowNode1" presStyleIdx="0" presStyleCnt="3">
        <dgm:presLayoutVars>
          <dgm:bulletEnabled val="1"/>
        </dgm:presLayoutVars>
      </dgm:prSet>
      <dgm:spPr/>
      <dgm:t>
        <a:bodyPr/>
        <a:lstStyle/>
        <a:p>
          <a:endParaRPr lang="en-GB"/>
        </a:p>
      </dgm:t>
    </dgm:pt>
    <dgm:pt modelId="{2DC60CBC-7027-456B-93AE-E95B24A25B58}" type="pres">
      <dgm:prSet presAssocID="{EFAF0300-DCBB-4673-ADFF-F36FCF125CD0}" presName="sp" presStyleCnt="0"/>
      <dgm:spPr/>
    </dgm:pt>
    <dgm:pt modelId="{D42B6072-E147-434E-A37E-B5E79C19E02E}" type="pres">
      <dgm:prSet presAssocID="{E57B8320-897B-429E-BE9D-4A060AC5CC10}" presName="linNode" presStyleCnt="0"/>
      <dgm:spPr/>
    </dgm:pt>
    <dgm:pt modelId="{17EE3EC6-53CC-4BE5-904F-2449650D9C80}" type="pres">
      <dgm:prSet presAssocID="{E57B8320-897B-429E-BE9D-4A060AC5CC10}" presName="parentText" presStyleLbl="node1" presStyleIdx="1" presStyleCnt="3">
        <dgm:presLayoutVars>
          <dgm:chMax val="1"/>
          <dgm:bulletEnabled val="1"/>
        </dgm:presLayoutVars>
      </dgm:prSet>
      <dgm:spPr/>
      <dgm:t>
        <a:bodyPr/>
        <a:lstStyle/>
        <a:p>
          <a:endParaRPr lang="en-GB"/>
        </a:p>
      </dgm:t>
    </dgm:pt>
    <dgm:pt modelId="{47743BB1-37E6-48BD-9630-1584DB0E0F4E}" type="pres">
      <dgm:prSet presAssocID="{E57B8320-897B-429E-BE9D-4A060AC5CC10}" presName="descendantText" presStyleLbl="alignAccFollowNode1" presStyleIdx="1" presStyleCnt="3">
        <dgm:presLayoutVars>
          <dgm:bulletEnabled val="1"/>
        </dgm:presLayoutVars>
      </dgm:prSet>
      <dgm:spPr/>
      <dgm:t>
        <a:bodyPr/>
        <a:lstStyle/>
        <a:p>
          <a:endParaRPr lang="en-GB"/>
        </a:p>
      </dgm:t>
    </dgm:pt>
    <dgm:pt modelId="{3FCF639D-C215-44EC-9D14-29F8200710E1}" type="pres">
      <dgm:prSet presAssocID="{8B3A226F-BE8C-40F9-8784-477F04224DBE}" presName="sp" presStyleCnt="0"/>
      <dgm:spPr/>
    </dgm:pt>
    <dgm:pt modelId="{2C3DF11F-B91C-4E2A-BCDE-88B32DADEC5F}" type="pres">
      <dgm:prSet presAssocID="{F0AF20ED-88AA-4094-8A5A-005F54A8ECC7}" presName="linNode" presStyleCnt="0"/>
      <dgm:spPr/>
    </dgm:pt>
    <dgm:pt modelId="{ED96A385-0A3D-4E61-98B2-5C32D1F26F99}" type="pres">
      <dgm:prSet presAssocID="{F0AF20ED-88AA-4094-8A5A-005F54A8ECC7}" presName="parentText" presStyleLbl="node1" presStyleIdx="2" presStyleCnt="3">
        <dgm:presLayoutVars>
          <dgm:chMax val="1"/>
          <dgm:bulletEnabled val="1"/>
        </dgm:presLayoutVars>
      </dgm:prSet>
      <dgm:spPr/>
      <dgm:t>
        <a:bodyPr/>
        <a:lstStyle/>
        <a:p>
          <a:endParaRPr lang="en-GB"/>
        </a:p>
      </dgm:t>
    </dgm:pt>
    <dgm:pt modelId="{B1994873-C019-43AA-9D96-4D3E6831DAEC}" type="pres">
      <dgm:prSet presAssocID="{F0AF20ED-88AA-4094-8A5A-005F54A8ECC7}" presName="descendantText" presStyleLbl="alignAccFollowNode1" presStyleIdx="2" presStyleCnt="3">
        <dgm:presLayoutVars>
          <dgm:bulletEnabled val="1"/>
        </dgm:presLayoutVars>
      </dgm:prSet>
      <dgm:spPr/>
      <dgm:t>
        <a:bodyPr/>
        <a:lstStyle/>
        <a:p>
          <a:endParaRPr lang="en-GB"/>
        </a:p>
      </dgm:t>
    </dgm:pt>
  </dgm:ptLst>
  <dgm:cxnLst>
    <dgm:cxn modelId="{AD84D956-5EF1-4630-A760-67B107A4452E}" type="presOf" srcId="{841CD1A2-CC69-411B-9046-74606A69AE1C}" destId="{47743BB1-37E6-48BD-9630-1584DB0E0F4E}" srcOrd="0" destOrd="0" presId="urn:microsoft.com/office/officeart/2005/8/layout/vList5"/>
    <dgm:cxn modelId="{C5F97AE9-A86E-45BE-A143-87E2B60E1F4D}" srcId="{DD8DE114-2822-4198-9049-F9145131CC41}" destId="{DA6949E8-CA98-49E3-B5DA-A9C7AB33CC26}" srcOrd="1" destOrd="0" parTransId="{60979857-A742-40EC-95DD-DEF5A11F81ED}" sibTransId="{ADCFBB31-0552-4029-9EDA-0628F370541C}"/>
    <dgm:cxn modelId="{9570F1CF-1E0C-45EC-BEA6-A3F4150536E3}" type="presOf" srcId="{DD8DE114-2822-4198-9049-F9145131CC41}" destId="{DB7E2846-67D3-45E2-BA55-E8CD63D0AA95}" srcOrd="0" destOrd="0" presId="urn:microsoft.com/office/officeart/2005/8/layout/vList5"/>
    <dgm:cxn modelId="{B56A7B26-18B5-4FE4-B6A1-3389AB28AFC4}" srcId="{DD8DE114-2822-4198-9049-F9145131CC41}" destId="{9CA05DA3-2F23-4338-A486-77C836396D7B}" srcOrd="0" destOrd="0" parTransId="{5E5A5E57-3A21-4C49-BE28-9CAE36CAB0CF}" sibTransId="{A4FAB5B0-88DE-46F6-A382-3E58162FED38}"/>
    <dgm:cxn modelId="{9814C0CC-778A-4D20-AB0E-2375E1E0EADB}" type="presOf" srcId="{6234C4FE-5DFE-4399-86AC-5A45008BABC3}" destId="{124A96AF-D736-4E35-B655-1F5C7C94B850}" srcOrd="0" destOrd="0" presId="urn:microsoft.com/office/officeart/2005/8/layout/vList5"/>
    <dgm:cxn modelId="{FB7C36DB-DD8C-49E3-BA81-B8242B0E1E6C}" type="presOf" srcId="{F0AF20ED-88AA-4094-8A5A-005F54A8ECC7}" destId="{ED96A385-0A3D-4E61-98B2-5C32D1F26F99}" srcOrd="0" destOrd="0" presId="urn:microsoft.com/office/officeart/2005/8/layout/vList5"/>
    <dgm:cxn modelId="{197BB788-3077-4EC6-B7B5-7F5F047BE289}" type="presOf" srcId="{DA6949E8-CA98-49E3-B5DA-A9C7AB33CC26}" destId="{D541BC1A-A4B3-4E86-906A-723F49D30419}" srcOrd="0" destOrd="1" presId="urn:microsoft.com/office/officeart/2005/8/layout/vList5"/>
    <dgm:cxn modelId="{8A992F0B-7202-489B-8656-8DAF7EFF0F59}" srcId="{6234C4FE-5DFE-4399-86AC-5A45008BABC3}" destId="{E57B8320-897B-429E-BE9D-4A060AC5CC10}" srcOrd="1" destOrd="0" parTransId="{0866D8E9-B502-46EA-81C4-6B4E7F6ABC76}" sibTransId="{8B3A226F-BE8C-40F9-8784-477F04224DBE}"/>
    <dgm:cxn modelId="{84A5CD93-67AA-4E3D-B7ED-3CB7A38816CD}" srcId="{E57B8320-897B-429E-BE9D-4A060AC5CC10}" destId="{841CD1A2-CC69-411B-9046-74606A69AE1C}" srcOrd="0" destOrd="0" parTransId="{5801FFFB-398A-4C74-9519-8E2A7AA8637C}" sibTransId="{711CAB83-EF0C-46F8-9B33-FB36257F9DFF}"/>
    <dgm:cxn modelId="{CD72F2EF-97D4-4FB7-9A83-FB3FA07DB66B}" type="presOf" srcId="{13598FBC-7E99-44DB-B07E-BB1BD74CE7B2}" destId="{B1994873-C019-43AA-9D96-4D3E6831DAEC}" srcOrd="0" destOrd="0" presId="urn:microsoft.com/office/officeart/2005/8/layout/vList5"/>
    <dgm:cxn modelId="{330D127E-C05D-4EFD-8712-E39F3DD56A86}" srcId="{F0AF20ED-88AA-4094-8A5A-005F54A8ECC7}" destId="{13598FBC-7E99-44DB-B07E-BB1BD74CE7B2}" srcOrd="0" destOrd="0" parTransId="{6056B930-B827-4528-B0BA-231063C84CE2}" sibTransId="{A49C8337-E4DB-4AB0-90F0-0B55622AA439}"/>
    <dgm:cxn modelId="{24D1DDBE-C26C-4EA5-8D40-1A347DAE9B99}" srcId="{6234C4FE-5DFE-4399-86AC-5A45008BABC3}" destId="{DD8DE114-2822-4198-9049-F9145131CC41}" srcOrd="0" destOrd="0" parTransId="{8267A0E9-9403-4FA8-ACCC-54ECD0C5A369}" sibTransId="{EFAF0300-DCBB-4673-ADFF-F36FCF125CD0}"/>
    <dgm:cxn modelId="{3C4418A6-01A9-4643-95A8-B0896E79AA12}" srcId="{6234C4FE-5DFE-4399-86AC-5A45008BABC3}" destId="{F0AF20ED-88AA-4094-8A5A-005F54A8ECC7}" srcOrd="2" destOrd="0" parTransId="{19A8DF57-A5DB-47A8-9F61-4D80309EE782}" sibTransId="{C5A07E46-CC77-405E-B056-FA198BB71A36}"/>
    <dgm:cxn modelId="{E6D53030-31D4-4FAF-96D1-40591307715D}" type="presOf" srcId="{9CA05DA3-2F23-4338-A486-77C836396D7B}" destId="{D541BC1A-A4B3-4E86-906A-723F49D30419}" srcOrd="0" destOrd="0" presId="urn:microsoft.com/office/officeart/2005/8/layout/vList5"/>
    <dgm:cxn modelId="{4EEED994-A9E0-4C3A-B94C-331A7E9A7CA4}" type="presOf" srcId="{E57B8320-897B-429E-BE9D-4A060AC5CC10}" destId="{17EE3EC6-53CC-4BE5-904F-2449650D9C80}" srcOrd="0" destOrd="0" presId="urn:microsoft.com/office/officeart/2005/8/layout/vList5"/>
    <dgm:cxn modelId="{F8686B3C-4219-4392-A1A4-40BDCE0B3E51}" type="presParOf" srcId="{124A96AF-D736-4E35-B655-1F5C7C94B850}" destId="{AF71E39A-8B1A-484E-B626-E06786711610}" srcOrd="0" destOrd="0" presId="urn:microsoft.com/office/officeart/2005/8/layout/vList5"/>
    <dgm:cxn modelId="{23684916-E79A-44CA-A681-0BF7C03F9DCC}" type="presParOf" srcId="{AF71E39A-8B1A-484E-B626-E06786711610}" destId="{DB7E2846-67D3-45E2-BA55-E8CD63D0AA95}" srcOrd="0" destOrd="0" presId="urn:microsoft.com/office/officeart/2005/8/layout/vList5"/>
    <dgm:cxn modelId="{A3DC1A72-CEBC-45BE-BFE1-44D1F7CCF2C0}" type="presParOf" srcId="{AF71E39A-8B1A-484E-B626-E06786711610}" destId="{D541BC1A-A4B3-4E86-906A-723F49D30419}" srcOrd="1" destOrd="0" presId="urn:microsoft.com/office/officeart/2005/8/layout/vList5"/>
    <dgm:cxn modelId="{72B5092C-1504-4504-BFE3-39D391A59569}" type="presParOf" srcId="{124A96AF-D736-4E35-B655-1F5C7C94B850}" destId="{2DC60CBC-7027-456B-93AE-E95B24A25B58}" srcOrd="1" destOrd="0" presId="urn:microsoft.com/office/officeart/2005/8/layout/vList5"/>
    <dgm:cxn modelId="{F61DCC32-E239-414A-909C-0812BC7BDDE0}" type="presParOf" srcId="{124A96AF-D736-4E35-B655-1F5C7C94B850}" destId="{D42B6072-E147-434E-A37E-B5E79C19E02E}" srcOrd="2" destOrd="0" presId="urn:microsoft.com/office/officeart/2005/8/layout/vList5"/>
    <dgm:cxn modelId="{61B5F907-352D-4D15-9BE8-67072517563C}" type="presParOf" srcId="{D42B6072-E147-434E-A37E-B5E79C19E02E}" destId="{17EE3EC6-53CC-4BE5-904F-2449650D9C80}" srcOrd="0" destOrd="0" presId="urn:microsoft.com/office/officeart/2005/8/layout/vList5"/>
    <dgm:cxn modelId="{66220F68-7D20-4E14-8AD7-78C61E8AA0C6}" type="presParOf" srcId="{D42B6072-E147-434E-A37E-B5E79C19E02E}" destId="{47743BB1-37E6-48BD-9630-1584DB0E0F4E}" srcOrd="1" destOrd="0" presId="urn:microsoft.com/office/officeart/2005/8/layout/vList5"/>
    <dgm:cxn modelId="{E255A5D5-B3AF-42B9-9DD9-981E5D178B63}" type="presParOf" srcId="{124A96AF-D736-4E35-B655-1F5C7C94B850}" destId="{3FCF639D-C215-44EC-9D14-29F8200710E1}" srcOrd="3" destOrd="0" presId="urn:microsoft.com/office/officeart/2005/8/layout/vList5"/>
    <dgm:cxn modelId="{E99E481D-563C-4AAF-9D74-93872E5DFE49}" type="presParOf" srcId="{124A96AF-D736-4E35-B655-1F5C7C94B850}" destId="{2C3DF11F-B91C-4E2A-BCDE-88B32DADEC5F}" srcOrd="4" destOrd="0" presId="urn:microsoft.com/office/officeart/2005/8/layout/vList5"/>
    <dgm:cxn modelId="{61BD1CBC-76C7-4697-8483-702DB5C2B01D}" type="presParOf" srcId="{2C3DF11F-B91C-4E2A-BCDE-88B32DADEC5F}" destId="{ED96A385-0A3D-4E61-98B2-5C32D1F26F99}" srcOrd="0" destOrd="0" presId="urn:microsoft.com/office/officeart/2005/8/layout/vList5"/>
    <dgm:cxn modelId="{D913468F-B2C6-4603-8A20-8D517771AACE}" type="presParOf" srcId="{2C3DF11F-B91C-4E2A-BCDE-88B32DADEC5F}" destId="{B1994873-C019-43AA-9D96-4D3E6831DAE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B6241C-B4AE-402A-8CE7-1DAD4EADEF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91781BD-54E9-4BFB-8C76-92A0F8FB9E45}">
      <dgm:prSet phldrT="[Text]"/>
      <dgm:spPr/>
      <dgm:t>
        <a:bodyPr/>
        <a:lstStyle/>
        <a:p>
          <a:r>
            <a:rPr lang="en-GB" dirty="0" smtClean="0"/>
            <a:t>Shared Leger</a:t>
          </a:r>
          <a:endParaRPr lang="en-GB" dirty="0"/>
        </a:p>
      </dgm:t>
    </dgm:pt>
    <dgm:pt modelId="{CBD8C540-11D6-4318-996B-8E9CD2BB4C47}" type="parTrans" cxnId="{A436E3B1-6A90-4F9C-8893-0EA4E8829732}">
      <dgm:prSet/>
      <dgm:spPr/>
      <dgm:t>
        <a:bodyPr/>
        <a:lstStyle/>
        <a:p>
          <a:endParaRPr lang="en-GB"/>
        </a:p>
      </dgm:t>
    </dgm:pt>
    <dgm:pt modelId="{F97EA1D5-6EF5-414B-A4A5-3AABD446B6BC}" type="sibTrans" cxnId="{A436E3B1-6A90-4F9C-8893-0EA4E8829732}">
      <dgm:prSet/>
      <dgm:spPr/>
      <dgm:t>
        <a:bodyPr/>
        <a:lstStyle/>
        <a:p>
          <a:endParaRPr lang="en-GB"/>
        </a:p>
      </dgm:t>
    </dgm:pt>
    <dgm:pt modelId="{0F142099-AEEC-48C6-B7D4-06028E06D29D}">
      <dgm:prSet phldrT="[Text]"/>
      <dgm:spPr/>
      <dgm:t>
        <a:bodyPr/>
        <a:lstStyle/>
        <a:p>
          <a:r>
            <a:rPr lang="en-GB" dirty="0" smtClean="0"/>
            <a:t>Transactions are recorded and cannot be repudiated</a:t>
          </a:r>
          <a:endParaRPr lang="en-GB" dirty="0"/>
        </a:p>
      </dgm:t>
    </dgm:pt>
    <dgm:pt modelId="{58B48694-7D39-4652-B11C-6CC8D661C7C5}" type="parTrans" cxnId="{4B3EF527-F072-4B85-917A-ADC4ADFB3A43}">
      <dgm:prSet/>
      <dgm:spPr/>
      <dgm:t>
        <a:bodyPr/>
        <a:lstStyle/>
        <a:p>
          <a:endParaRPr lang="en-GB"/>
        </a:p>
      </dgm:t>
    </dgm:pt>
    <dgm:pt modelId="{AC7F17A9-B469-42AF-88FB-62CA3E0B24D5}" type="sibTrans" cxnId="{4B3EF527-F072-4B85-917A-ADC4ADFB3A43}">
      <dgm:prSet/>
      <dgm:spPr/>
      <dgm:t>
        <a:bodyPr/>
        <a:lstStyle/>
        <a:p>
          <a:endParaRPr lang="en-GB"/>
        </a:p>
      </dgm:t>
    </dgm:pt>
    <dgm:pt modelId="{7D6FF395-2A1C-475A-8896-B60B5982A839}">
      <dgm:prSet phldrT="[Text]"/>
      <dgm:spPr/>
      <dgm:t>
        <a:bodyPr/>
        <a:lstStyle/>
        <a:p>
          <a:r>
            <a:rPr lang="en-GB" dirty="0" smtClean="0"/>
            <a:t>State based Communication	</a:t>
          </a:r>
          <a:endParaRPr lang="en-GB" dirty="0"/>
        </a:p>
      </dgm:t>
    </dgm:pt>
    <dgm:pt modelId="{AC5FD9FC-699A-4631-AF21-4E51A184C1A3}" type="parTrans" cxnId="{8CD5B23D-8ED2-4FAF-B508-6FD627E379A6}">
      <dgm:prSet/>
      <dgm:spPr/>
      <dgm:t>
        <a:bodyPr/>
        <a:lstStyle/>
        <a:p>
          <a:endParaRPr lang="en-GB"/>
        </a:p>
      </dgm:t>
    </dgm:pt>
    <dgm:pt modelId="{66055127-D7E6-4A7D-8B37-3DD2215F6B96}" type="sibTrans" cxnId="{8CD5B23D-8ED2-4FAF-B508-6FD627E379A6}">
      <dgm:prSet/>
      <dgm:spPr/>
      <dgm:t>
        <a:bodyPr/>
        <a:lstStyle/>
        <a:p>
          <a:endParaRPr lang="en-GB"/>
        </a:p>
      </dgm:t>
    </dgm:pt>
    <dgm:pt modelId="{815CD82F-C986-4BE8-A539-3E610C6739BB}">
      <dgm:prSet phldrT="[Text]"/>
      <dgm:spPr/>
      <dgm:t>
        <a:bodyPr/>
        <a:lstStyle/>
        <a:p>
          <a:r>
            <a:rPr lang="en-GB" dirty="0" smtClean="0"/>
            <a:t>Messages can be sent that include the state of a task in a transaction</a:t>
          </a:r>
          <a:endParaRPr lang="en-GB" dirty="0"/>
        </a:p>
      </dgm:t>
    </dgm:pt>
    <dgm:pt modelId="{4BF2746A-C544-4036-A8B6-D106B9EF516E}" type="parTrans" cxnId="{769DB9CD-CF4C-4436-85CF-2043DE5A93C3}">
      <dgm:prSet/>
      <dgm:spPr/>
      <dgm:t>
        <a:bodyPr/>
        <a:lstStyle/>
        <a:p>
          <a:endParaRPr lang="en-GB"/>
        </a:p>
      </dgm:t>
    </dgm:pt>
    <dgm:pt modelId="{3AED3A2F-42AA-4D60-8883-7FABABB7D4B2}" type="sibTrans" cxnId="{769DB9CD-CF4C-4436-85CF-2043DE5A93C3}">
      <dgm:prSet/>
      <dgm:spPr/>
      <dgm:t>
        <a:bodyPr/>
        <a:lstStyle/>
        <a:p>
          <a:endParaRPr lang="en-GB"/>
        </a:p>
      </dgm:t>
    </dgm:pt>
    <dgm:pt modelId="{2BCF259D-354B-45CA-9430-7872E6F2E38C}">
      <dgm:prSet phldrT="[Text]"/>
      <dgm:spPr/>
      <dgm:t>
        <a:bodyPr/>
        <a:lstStyle/>
        <a:p>
          <a:r>
            <a:rPr lang="en-GB" dirty="0" smtClean="0"/>
            <a:t>Participants can update the state of the task and share the results with everyone </a:t>
          </a:r>
          <a:endParaRPr lang="en-GB" dirty="0"/>
        </a:p>
      </dgm:t>
    </dgm:pt>
    <dgm:pt modelId="{32DF3929-C7E4-4F68-B8B9-CE109D128D34}" type="parTrans" cxnId="{36C71042-BB34-4304-856F-D008FD75608E}">
      <dgm:prSet/>
      <dgm:spPr/>
      <dgm:t>
        <a:bodyPr/>
        <a:lstStyle/>
        <a:p>
          <a:endParaRPr lang="en-GB"/>
        </a:p>
      </dgm:t>
    </dgm:pt>
    <dgm:pt modelId="{2086FD09-7972-4BBA-B8AD-2C8E9F9FE9B2}" type="sibTrans" cxnId="{36C71042-BB34-4304-856F-D008FD75608E}">
      <dgm:prSet/>
      <dgm:spPr/>
      <dgm:t>
        <a:bodyPr/>
        <a:lstStyle/>
        <a:p>
          <a:endParaRPr lang="en-GB"/>
        </a:p>
      </dgm:t>
    </dgm:pt>
    <dgm:pt modelId="{BE67A1AB-51F8-4675-957C-35F8FB87607E}">
      <dgm:prSet phldrT="[Text]"/>
      <dgm:spPr/>
      <dgm:t>
        <a:bodyPr/>
        <a:lstStyle/>
        <a:p>
          <a:r>
            <a:rPr lang="en-GB" dirty="0" smtClean="0"/>
            <a:t>Peer 2 Peer</a:t>
          </a:r>
          <a:endParaRPr lang="en-GB" dirty="0"/>
        </a:p>
      </dgm:t>
    </dgm:pt>
    <dgm:pt modelId="{00630E2C-4E74-45DB-A9FA-8DFA9FF7948F}" type="parTrans" cxnId="{5FB7C63D-0A79-46B4-A044-DD053CECB11E}">
      <dgm:prSet/>
      <dgm:spPr/>
      <dgm:t>
        <a:bodyPr/>
        <a:lstStyle/>
        <a:p>
          <a:endParaRPr lang="en-GB"/>
        </a:p>
      </dgm:t>
    </dgm:pt>
    <dgm:pt modelId="{59CFA442-9508-4AB4-9B56-0E4B2648288A}" type="sibTrans" cxnId="{5FB7C63D-0A79-46B4-A044-DD053CECB11E}">
      <dgm:prSet/>
      <dgm:spPr/>
      <dgm:t>
        <a:bodyPr/>
        <a:lstStyle/>
        <a:p>
          <a:endParaRPr lang="en-GB"/>
        </a:p>
      </dgm:t>
    </dgm:pt>
    <dgm:pt modelId="{60E551E0-47C4-4DD4-B632-53C8638AE18D}">
      <dgm:prSet phldrT="[Text]"/>
      <dgm:spPr/>
      <dgm:t>
        <a:bodyPr/>
        <a:lstStyle/>
        <a:p>
          <a:r>
            <a:rPr lang="en-GB" dirty="0" smtClean="0"/>
            <a:t>Transaction and transaction histories are available to all participants in the network</a:t>
          </a:r>
          <a:endParaRPr lang="en-GB" dirty="0"/>
        </a:p>
      </dgm:t>
    </dgm:pt>
    <dgm:pt modelId="{AE970DB7-04FF-484B-B320-BFA5B30F0BC6}" type="parTrans" cxnId="{9ED9C4BA-6326-422E-8821-FE4AFE14752B}">
      <dgm:prSet/>
      <dgm:spPr/>
      <dgm:t>
        <a:bodyPr/>
        <a:lstStyle/>
        <a:p>
          <a:endParaRPr lang="en-GB"/>
        </a:p>
      </dgm:t>
    </dgm:pt>
    <dgm:pt modelId="{19756131-251F-4ECF-A3B4-8C4FEC0F5AEF}" type="sibTrans" cxnId="{9ED9C4BA-6326-422E-8821-FE4AFE14752B}">
      <dgm:prSet/>
      <dgm:spPr/>
      <dgm:t>
        <a:bodyPr/>
        <a:lstStyle/>
        <a:p>
          <a:endParaRPr lang="en-GB"/>
        </a:p>
      </dgm:t>
    </dgm:pt>
    <dgm:pt modelId="{3A41D9C6-0434-4F7C-AFAC-36D0F0D4ECED}">
      <dgm:prSet phldrT="[Text]"/>
      <dgm:spPr/>
      <dgm:t>
        <a:bodyPr/>
        <a:lstStyle/>
        <a:p>
          <a:r>
            <a:rPr lang="en-GB" dirty="0" smtClean="0"/>
            <a:t>Intermediaries are avoided, reducing cost</a:t>
          </a:r>
          <a:endParaRPr lang="en-GB" dirty="0"/>
        </a:p>
      </dgm:t>
    </dgm:pt>
    <dgm:pt modelId="{62DE4D69-255E-4626-A3A2-C989B79D1831}" type="parTrans" cxnId="{71C61703-9C0B-4D05-A6FD-2EEBE7C2A878}">
      <dgm:prSet/>
      <dgm:spPr/>
      <dgm:t>
        <a:bodyPr/>
        <a:lstStyle/>
        <a:p>
          <a:endParaRPr lang="en-GB"/>
        </a:p>
      </dgm:t>
    </dgm:pt>
    <dgm:pt modelId="{311D1549-F9C1-4798-ADF0-749A49CDC175}" type="sibTrans" cxnId="{71C61703-9C0B-4D05-A6FD-2EEBE7C2A878}">
      <dgm:prSet/>
      <dgm:spPr/>
      <dgm:t>
        <a:bodyPr/>
        <a:lstStyle/>
        <a:p>
          <a:endParaRPr lang="en-GB"/>
        </a:p>
      </dgm:t>
    </dgm:pt>
    <dgm:pt modelId="{789849D9-DD98-4592-B501-153C9A58A5C6}">
      <dgm:prSet phldrT="[Text]"/>
      <dgm:spPr/>
      <dgm:t>
        <a:bodyPr/>
        <a:lstStyle/>
        <a:p>
          <a:r>
            <a:rPr lang="en-GB" dirty="0" smtClean="0"/>
            <a:t>Consensus</a:t>
          </a:r>
        </a:p>
      </dgm:t>
    </dgm:pt>
    <dgm:pt modelId="{033530BE-1ADB-405E-BC65-795B78F3BFF1}" type="parTrans" cxnId="{88F83690-834F-443C-9B05-ABD8A91FF547}">
      <dgm:prSet/>
      <dgm:spPr/>
      <dgm:t>
        <a:bodyPr/>
        <a:lstStyle/>
        <a:p>
          <a:endParaRPr lang="en-GB"/>
        </a:p>
      </dgm:t>
    </dgm:pt>
    <dgm:pt modelId="{EB30E95D-2193-4E6C-8C37-C804BA26E49B}" type="sibTrans" cxnId="{88F83690-834F-443C-9B05-ABD8A91FF547}">
      <dgm:prSet/>
      <dgm:spPr/>
      <dgm:t>
        <a:bodyPr/>
        <a:lstStyle/>
        <a:p>
          <a:endParaRPr lang="en-GB"/>
        </a:p>
      </dgm:t>
    </dgm:pt>
    <dgm:pt modelId="{D9EF760F-CB7F-469D-A44A-D279A04BC6EF}">
      <dgm:prSet phldrT="[Text]"/>
      <dgm:spPr/>
      <dgm:t>
        <a:bodyPr/>
        <a:lstStyle/>
        <a:p>
          <a:r>
            <a:rPr lang="en-GB" dirty="0" smtClean="0"/>
            <a:t>Intermediaries are replaced by consensus of the network, which is used to validate and authenticate transactions</a:t>
          </a:r>
        </a:p>
      </dgm:t>
    </dgm:pt>
    <dgm:pt modelId="{6AF0C04B-8A18-4486-8415-0E0C578FFADD}" type="parTrans" cxnId="{DEF24C5A-8167-42DD-A0F6-9F4793019101}">
      <dgm:prSet/>
      <dgm:spPr/>
      <dgm:t>
        <a:bodyPr/>
        <a:lstStyle/>
        <a:p>
          <a:endParaRPr lang="en-GB"/>
        </a:p>
      </dgm:t>
    </dgm:pt>
    <dgm:pt modelId="{C7A1AB87-11CD-42A5-81B3-5622C4794787}" type="sibTrans" cxnId="{DEF24C5A-8167-42DD-A0F6-9F4793019101}">
      <dgm:prSet/>
      <dgm:spPr/>
      <dgm:t>
        <a:bodyPr/>
        <a:lstStyle/>
        <a:p>
          <a:endParaRPr lang="en-GB"/>
        </a:p>
      </dgm:t>
    </dgm:pt>
    <dgm:pt modelId="{4D2FB0AD-F34A-4FE9-9D18-312ED2E0C254}">
      <dgm:prSet phldrT="[Text]"/>
      <dgm:spPr/>
      <dgm:t>
        <a:bodyPr/>
        <a:lstStyle/>
        <a:p>
          <a:r>
            <a:rPr lang="en-GB" dirty="0" smtClean="0"/>
            <a:t>Smart Contracts</a:t>
          </a:r>
        </a:p>
      </dgm:t>
    </dgm:pt>
    <dgm:pt modelId="{D28FD2B5-F0D0-429B-8A85-A04F213FA9B5}" type="parTrans" cxnId="{90AA0AEB-8DD2-483A-8676-6EB492EA97CA}">
      <dgm:prSet/>
      <dgm:spPr/>
      <dgm:t>
        <a:bodyPr/>
        <a:lstStyle/>
        <a:p>
          <a:endParaRPr lang="en-GB"/>
        </a:p>
      </dgm:t>
    </dgm:pt>
    <dgm:pt modelId="{C2F20906-E607-4C23-938A-D71011FED237}" type="sibTrans" cxnId="{90AA0AEB-8DD2-483A-8676-6EB492EA97CA}">
      <dgm:prSet/>
      <dgm:spPr/>
      <dgm:t>
        <a:bodyPr/>
        <a:lstStyle/>
        <a:p>
          <a:endParaRPr lang="en-GB"/>
        </a:p>
      </dgm:t>
    </dgm:pt>
    <dgm:pt modelId="{1322826B-7235-4383-9C66-EC3C7A333283}">
      <dgm:prSet phldrT="[Text]"/>
      <dgm:spPr/>
      <dgm:t>
        <a:bodyPr/>
        <a:lstStyle/>
        <a:p>
          <a:r>
            <a:rPr lang="en-CA" dirty="0" smtClean="0"/>
            <a:t>Smart contracts build the contract into the transaction, establishing the conditions under which a transaction or asset exchange can occur.</a:t>
          </a:r>
          <a:endParaRPr lang="en-GB" dirty="0" smtClean="0"/>
        </a:p>
      </dgm:t>
    </dgm:pt>
    <dgm:pt modelId="{45327AF8-BAE3-4E16-972F-1CBBAAB68A28}" type="parTrans" cxnId="{3EE72B94-27E7-444E-97BA-81816D629147}">
      <dgm:prSet/>
      <dgm:spPr/>
      <dgm:t>
        <a:bodyPr/>
        <a:lstStyle/>
        <a:p>
          <a:endParaRPr lang="en-GB"/>
        </a:p>
      </dgm:t>
    </dgm:pt>
    <dgm:pt modelId="{3EA9E554-8F6E-4C47-8A4E-BA92A65EAD93}" type="sibTrans" cxnId="{3EE72B94-27E7-444E-97BA-81816D629147}">
      <dgm:prSet/>
      <dgm:spPr/>
      <dgm:t>
        <a:bodyPr/>
        <a:lstStyle/>
        <a:p>
          <a:endParaRPr lang="en-GB"/>
        </a:p>
      </dgm:t>
    </dgm:pt>
    <dgm:pt modelId="{9AC53DC0-8BA2-495F-AE5A-300C1773B40B}" type="pres">
      <dgm:prSet presAssocID="{EBB6241C-B4AE-402A-8CE7-1DAD4EADEF45}" presName="Name0" presStyleCnt="0">
        <dgm:presLayoutVars>
          <dgm:dir/>
          <dgm:animLvl val="lvl"/>
          <dgm:resizeHandles val="exact"/>
        </dgm:presLayoutVars>
      </dgm:prSet>
      <dgm:spPr/>
      <dgm:t>
        <a:bodyPr/>
        <a:lstStyle/>
        <a:p>
          <a:endParaRPr lang="en-GB"/>
        </a:p>
      </dgm:t>
    </dgm:pt>
    <dgm:pt modelId="{251108C0-7356-43A6-9182-8C80783CD41A}" type="pres">
      <dgm:prSet presAssocID="{D91781BD-54E9-4BFB-8C76-92A0F8FB9E45}" presName="linNode" presStyleCnt="0"/>
      <dgm:spPr/>
    </dgm:pt>
    <dgm:pt modelId="{E7806F94-B85D-4B83-AE4D-379DCAAD03A2}" type="pres">
      <dgm:prSet presAssocID="{D91781BD-54E9-4BFB-8C76-92A0F8FB9E45}" presName="parentText" presStyleLbl="node1" presStyleIdx="0" presStyleCnt="5">
        <dgm:presLayoutVars>
          <dgm:chMax val="1"/>
          <dgm:bulletEnabled val="1"/>
        </dgm:presLayoutVars>
      </dgm:prSet>
      <dgm:spPr/>
      <dgm:t>
        <a:bodyPr/>
        <a:lstStyle/>
        <a:p>
          <a:endParaRPr lang="en-GB"/>
        </a:p>
      </dgm:t>
    </dgm:pt>
    <dgm:pt modelId="{5F340515-1A2C-4026-96D5-B5DB0D539DA4}" type="pres">
      <dgm:prSet presAssocID="{D91781BD-54E9-4BFB-8C76-92A0F8FB9E45}" presName="descendantText" presStyleLbl="alignAccFollowNode1" presStyleIdx="0" presStyleCnt="5">
        <dgm:presLayoutVars>
          <dgm:bulletEnabled val="1"/>
        </dgm:presLayoutVars>
      </dgm:prSet>
      <dgm:spPr/>
      <dgm:t>
        <a:bodyPr/>
        <a:lstStyle/>
        <a:p>
          <a:endParaRPr lang="en-GB"/>
        </a:p>
      </dgm:t>
    </dgm:pt>
    <dgm:pt modelId="{09DE0F80-3BF8-463B-B96A-AD44C0726159}" type="pres">
      <dgm:prSet presAssocID="{F97EA1D5-6EF5-414B-A4A5-3AABD446B6BC}" presName="sp" presStyleCnt="0"/>
      <dgm:spPr/>
    </dgm:pt>
    <dgm:pt modelId="{BBE9BB76-847D-4E04-8BC8-D5F666D06131}" type="pres">
      <dgm:prSet presAssocID="{7D6FF395-2A1C-475A-8896-B60B5982A839}" presName="linNode" presStyleCnt="0"/>
      <dgm:spPr/>
    </dgm:pt>
    <dgm:pt modelId="{966F2126-BB3B-437F-8855-80CF60AB02B2}" type="pres">
      <dgm:prSet presAssocID="{7D6FF395-2A1C-475A-8896-B60B5982A839}" presName="parentText" presStyleLbl="node1" presStyleIdx="1" presStyleCnt="5">
        <dgm:presLayoutVars>
          <dgm:chMax val="1"/>
          <dgm:bulletEnabled val="1"/>
        </dgm:presLayoutVars>
      </dgm:prSet>
      <dgm:spPr/>
      <dgm:t>
        <a:bodyPr/>
        <a:lstStyle/>
        <a:p>
          <a:endParaRPr lang="en-GB"/>
        </a:p>
      </dgm:t>
    </dgm:pt>
    <dgm:pt modelId="{B5A21E13-ED0A-4B4F-AAD0-239464FAB2B3}" type="pres">
      <dgm:prSet presAssocID="{7D6FF395-2A1C-475A-8896-B60B5982A839}" presName="descendantText" presStyleLbl="alignAccFollowNode1" presStyleIdx="1" presStyleCnt="5">
        <dgm:presLayoutVars>
          <dgm:bulletEnabled val="1"/>
        </dgm:presLayoutVars>
      </dgm:prSet>
      <dgm:spPr/>
      <dgm:t>
        <a:bodyPr/>
        <a:lstStyle/>
        <a:p>
          <a:endParaRPr lang="en-GB"/>
        </a:p>
      </dgm:t>
    </dgm:pt>
    <dgm:pt modelId="{C0C6C39E-0FC2-4986-A5B3-1C5E7D2DA097}" type="pres">
      <dgm:prSet presAssocID="{66055127-D7E6-4A7D-8B37-3DD2215F6B96}" presName="sp" presStyleCnt="0"/>
      <dgm:spPr/>
    </dgm:pt>
    <dgm:pt modelId="{36597E89-36D7-4CE0-B96E-DD4A582166E1}" type="pres">
      <dgm:prSet presAssocID="{BE67A1AB-51F8-4675-957C-35F8FB87607E}" presName="linNode" presStyleCnt="0"/>
      <dgm:spPr/>
    </dgm:pt>
    <dgm:pt modelId="{AEC78773-CF13-420D-96A9-AFB7460D1AFD}" type="pres">
      <dgm:prSet presAssocID="{BE67A1AB-51F8-4675-957C-35F8FB87607E}" presName="parentText" presStyleLbl="node1" presStyleIdx="2" presStyleCnt="5">
        <dgm:presLayoutVars>
          <dgm:chMax val="1"/>
          <dgm:bulletEnabled val="1"/>
        </dgm:presLayoutVars>
      </dgm:prSet>
      <dgm:spPr/>
      <dgm:t>
        <a:bodyPr/>
        <a:lstStyle/>
        <a:p>
          <a:endParaRPr lang="en-GB"/>
        </a:p>
      </dgm:t>
    </dgm:pt>
    <dgm:pt modelId="{DFFE44F9-116B-42A4-B25F-F5C3CCE52F3C}" type="pres">
      <dgm:prSet presAssocID="{BE67A1AB-51F8-4675-957C-35F8FB87607E}" presName="descendantText" presStyleLbl="alignAccFollowNode1" presStyleIdx="2" presStyleCnt="5">
        <dgm:presLayoutVars>
          <dgm:bulletEnabled val="1"/>
        </dgm:presLayoutVars>
      </dgm:prSet>
      <dgm:spPr/>
      <dgm:t>
        <a:bodyPr/>
        <a:lstStyle/>
        <a:p>
          <a:endParaRPr lang="en-GB"/>
        </a:p>
      </dgm:t>
    </dgm:pt>
    <dgm:pt modelId="{3F10DAC2-8A2C-46C3-AD81-A21075B4B39E}" type="pres">
      <dgm:prSet presAssocID="{59CFA442-9508-4AB4-9B56-0E4B2648288A}" presName="sp" presStyleCnt="0"/>
      <dgm:spPr/>
    </dgm:pt>
    <dgm:pt modelId="{2F72AE60-19FC-4CC1-82FE-E8B7267D43B3}" type="pres">
      <dgm:prSet presAssocID="{789849D9-DD98-4592-B501-153C9A58A5C6}" presName="linNode" presStyleCnt="0"/>
      <dgm:spPr/>
    </dgm:pt>
    <dgm:pt modelId="{4FD91A48-001A-4B24-8E1B-FD92EC3FCEDE}" type="pres">
      <dgm:prSet presAssocID="{789849D9-DD98-4592-B501-153C9A58A5C6}" presName="parentText" presStyleLbl="node1" presStyleIdx="3" presStyleCnt="5">
        <dgm:presLayoutVars>
          <dgm:chMax val="1"/>
          <dgm:bulletEnabled val="1"/>
        </dgm:presLayoutVars>
      </dgm:prSet>
      <dgm:spPr/>
      <dgm:t>
        <a:bodyPr/>
        <a:lstStyle/>
        <a:p>
          <a:endParaRPr lang="en-GB"/>
        </a:p>
      </dgm:t>
    </dgm:pt>
    <dgm:pt modelId="{5E310A67-48B3-4B76-BBBE-99343F478846}" type="pres">
      <dgm:prSet presAssocID="{789849D9-DD98-4592-B501-153C9A58A5C6}" presName="descendantText" presStyleLbl="alignAccFollowNode1" presStyleIdx="3" presStyleCnt="5">
        <dgm:presLayoutVars>
          <dgm:bulletEnabled val="1"/>
        </dgm:presLayoutVars>
      </dgm:prSet>
      <dgm:spPr/>
      <dgm:t>
        <a:bodyPr/>
        <a:lstStyle/>
        <a:p>
          <a:endParaRPr lang="en-GB"/>
        </a:p>
      </dgm:t>
    </dgm:pt>
    <dgm:pt modelId="{03560357-16C0-499C-B684-5972DF387959}" type="pres">
      <dgm:prSet presAssocID="{EB30E95D-2193-4E6C-8C37-C804BA26E49B}" presName="sp" presStyleCnt="0"/>
      <dgm:spPr/>
    </dgm:pt>
    <dgm:pt modelId="{9C0709EF-22A9-4B80-AB08-ADC666874178}" type="pres">
      <dgm:prSet presAssocID="{4D2FB0AD-F34A-4FE9-9D18-312ED2E0C254}" presName="linNode" presStyleCnt="0"/>
      <dgm:spPr/>
    </dgm:pt>
    <dgm:pt modelId="{AE1CD641-19EF-4BE8-8627-952926523FF6}" type="pres">
      <dgm:prSet presAssocID="{4D2FB0AD-F34A-4FE9-9D18-312ED2E0C254}" presName="parentText" presStyleLbl="node1" presStyleIdx="4" presStyleCnt="5">
        <dgm:presLayoutVars>
          <dgm:chMax val="1"/>
          <dgm:bulletEnabled val="1"/>
        </dgm:presLayoutVars>
      </dgm:prSet>
      <dgm:spPr/>
      <dgm:t>
        <a:bodyPr/>
        <a:lstStyle/>
        <a:p>
          <a:endParaRPr lang="en-GB"/>
        </a:p>
      </dgm:t>
    </dgm:pt>
    <dgm:pt modelId="{FFC878AB-770E-4FB5-98AC-80AFAE9E77CA}" type="pres">
      <dgm:prSet presAssocID="{4D2FB0AD-F34A-4FE9-9D18-312ED2E0C254}" presName="descendantText" presStyleLbl="alignAccFollowNode1" presStyleIdx="4" presStyleCnt="5">
        <dgm:presLayoutVars>
          <dgm:bulletEnabled val="1"/>
        </dgm:presLayoutVars>
      </dgm:prSet>
      <dgm:spPr/>
      <dgm:t>
        <a:bodyPr/>
        <a:lstStyle/>
        <a:p>
          <a:endParaRPr lang="en-GB"/>
        </a:p>
      </dgm:t>
    </dgm:pt>
  </dgm:ptLst>
  <dgm:cxnLst>
    <dgm:cxn modelId="{9ED9C4BA-6326-422E-8821-FE4AFE14752B}" srcId="{BE67A1AB-51F8-4675-957C-35F8FB87607E}" destId="{60E551E0-47C4-4DD4-B632-53C8638AE18D}" srcOrd="0" destOrd="0" parTransId="{AE970DB7-04FF-484B-B320-BFA5B30F0BC6}" sibTransId="{19756131-251F-4ECF-A3B4-8C4FEC0F5AEF}"/>
    <dgm:cxn modelId="{90AA0AEB-8DD2-483A-8676-6EB492EA97CA}" srcId="{EBB6241C-B4AE-402A-8CE7-1DAD4EADEF45}" destId="{4D2FB0AD-F34A-4FE9-9D18-312ED2E0C254}" srcOrd="4" destOrd="0" parTransId="{D28FD2B5-F0D0-429B-8A85-A04F213FA9B5}" sibTransId="{C2F20906-E607-4C23-938A-D71011FED237}"/>
    <dgm:cxn modelId="{A436E3B1-6A90-4F9C-8893-0EA4E8829732}" srcId="{EBB6241C-B4AE-402A-8CE7-1DAD4EADEF45}" destId="{D91781BD-54E9-4BFB-8C76-92A0F8FB9E45}" srcOrd="0" destOrd="0" parTransId="{CBD8C540-11D6-4318-996B-8E9CD2BB4C47}" sibTransId="{F97EA1D5-6EF5-414B-A4A5-3AABD446B6BC}"/>
    <dgm:cxn modelId="{3E0868F9-856A-4C43-BD90-DEFE313DA37F}" type="presOf" srcId="{1322826B-7235-4383-9C66-EC3C7A333283}" destId="{FFC878AB-770E-4FB5-98AC-80AFAE9E77CA}" srcOrd="0" destOrd="0" presId="urn:microsoft.com/office/officeart/2005/8/layout/vList5"/>
    <dgm:cxn modelId="{36C71042-BB34-4304-856F-D008FD75608E}" srcId="{7D6FF395-2A1C-475A-8896-B60B5982A839}" destId="{2BCF259D-354B-45CA-9430-7872E6F2E38C}" srcOrd="1" destOrd="0" parTransId="{32DF3929-C7E4-4F68-B8B9-CE109D128D34}" sibTransId="{2086FD09-7972-4BBA-B8AD-2C8E9F9FE9B2}"/>
    <dgm:cxn modelId="{4B3EF527-F072-4B85-917A-ADC4ADFB3A43}" srcId="{D91781BD-54E9-4BFB-8C76-92A0F8FB9E45}" destId="{0F142099-AEEC-48C6-B7D4-06028E06D29D}" srcOrd="0" destOrd="0" parTransId="{58B48694-7D39-4652-B11C-6CC8D661C7C5}" sibTransId="{AC7F17A9-B469-42AF-88FB-62CA3E0B24D5}"/>
    <dgm:cxn modelId="{5F324D29-9E98-42E2-BA1F-F5AB007BC491}" type="presOf" srcId="{D91781BD-54E9-4BFB-8C76-92A0F8FB9E45}" destId="{E7806F94-B85D-4B83-AE4D-379DCAAD03A2}" srcOrd="0" destOrd="0" presId="urn:microsoft.com/office/officeart/2005/8/layout/vList5"/>
    <dgm:cxn modelId="{71C61703-9C0B-4D05-A6FD-2EEBE7C2A878}" srcId="{BE67A1AB-51F8-4675-957C-35F8FB87607E}" destId="{3A41D9C6-0434-4F7C-AFAC-36D0F0D4ECED}" srcOrd="1" destOrd="0" parTransId="{62DE4D69-255E-4626-A3A2-C989B79D1831}" sibTransId="{311D1549-F9C1-4798-ADF0-749A49CDC175}"/>
    <dgm:cxn modelId="{74B25133-74A4-4D1E-BDA8-A6AD92B07578}" type="presOf" srcId="{D9EF760F-CB7F-469D-A44A-D279A04BC6EF}" destId="{5E310A67-48B3-4B76-BBBE-99343F478846}" srcOrd="0" destOrd="0" presId="urn:microsoft.com/office/officeart/2005/8/layout/vList5"/>
    <dgm:cxn modelId="{3EE72B94-27E7-444E-97BA-81816D629147}" srcId="{4D2FB0AD-F34A-4FE9-9D18-312ED2E0C254}" destId="{1322826B-7235-4383-9C66-EC3C7A333283}" srcOrd="0" destOrd="0" parTransId="{45327AF8-BAE3-4E16-972F-1CBBAAB68A28}" sibTransId="{3EA9E554-8F6E-4C47-8A4E-BA92A65EAD93}"/>
    <dgm:cxn modelId="{9C9267A0-15CC-4806-879E-902CA2B30F7D}" type="presOf" srcId="{EBB6241C-B4AE-402A-8CE7-1DAD4EADEF45}" destId="{9AC53DC0-8BA2-495F-AE5A-300C1773B40B}" srcOrd="0" destOrd="0" presId="urn:microsoft.com/office/officeart/2005/8/layout/vList5"/>
    <dgm:cxn modelId="{BF0AE170-18DA-4A68-935F-BB0A4A40D5E3}" type="presOf" srcId="{7D6FF395-2A1C-475A-8896-B60B5982A839}" destId="{966F2126-BB3B-437F-8855-80CF60AB02B2}" srcOrd="0" destOrd="0" presId="urn:microsoft.com/office/officeart/2005/8/layout/vList5"/>
    <dgm:cxn modelId="{5FB7C63D-0A79-46B4-A044-DD053CECB11E}" srcId="{EBB6241C-B4AE-402A-8CE7-1DAD4EADEF45}" destId="{BE67A1AB-51F8-4675-957C-35F8FB87607E}" srcOrd="2" destOrd="0" parTransId="{00630E2C-4E74-45DB-A9FA-8DFA9FF7948F}" sibTransId="{59CFA442-9508-4AB4-9B56-0E4B2648288A}"/>
    <dgm:cxn modelId="{88F83690-834F-443C-9B05-ABD8A91FF547}" srcId="{EBB6241C-B4AE-402A-8CE7-1DAD4EADEF45}" destId="{789849D9-DD98-4592-B501-153C9A58A5C6}" srcOrd="3" destOrd="0" parTransId="{033530BE-1ADB-405E-BC65-795B78F3BFF1}" sibTransId="{EB30E95D-2193-4E6C-8C37-C804BA26E49B}"/>
    <dgm:cxn modelId="{D04BA502-0210-4563-9252-51F976F00AF2}" type="presOf" srcId="{789849D9-DD98-4592-B501-153C9A58A5C6}" destId="{4FD91A48-001A-4B24-8E1B-FD92EC3FCEDE}" srcOrd="0" destOrd="0" presId="urn:microsoft.com/office/officeart/2005/8/layout/vList5"/>
    <dgm:cxn modelId="{2E86A9C6-38A6-4D55-A687-D4CB4A840740}" type="presOf" srcId="{4D2FB0AD-F34A-4FE9-9D18-312ED2E0C254}" destId="{AE1CD641-19EF-4BE8-8627-952926523FF6}" srcOrd="0" destOrd="0" presId="urn:microsoft.com/office/officeart/2005/8/layout/vList5"/>
    <dgm:cxn modelId="{DEF24C5A-8167-42DD-A0F6-9F4793019101}" srcId="{789849D9-DD98-4592-B501-153C9A58A5C6}" destId="{D9EF760F-CB7F-469D-A44A-D279A04BC6EF}" srcOrd="0" destOrd="0" parTransId="{6AF0C04B-8A18-4486-8415-0E0C578FFADD}" sibTransId="{C7A1AB87-11CD-42A5-81B3-5622C4794787}"/>
    <dgm:cxn modelId="{81D16457-58EE-44BF-A643-A6E2AA5879FA}" type="presOf" srcId="{0F142099-AEEC-48C6-B7D4-06028E06D29D}" destId="{5F340515-1A2C-4026-96D5-B5DB0D539DA4}" srcOrd="0" destOrd="0" presId="urn:microsoft.com/office/officeart/2005/8/layout/vList5"/>
    <dgm:cxn modelId="{769DB9CD-CF4C-4436-85CF-2043DE5A93C3}" srcId="{7D6FF395-2A1C-475A-8896-B60B5982A839}" destId="{815CD82F-C986-4BE8-A539-3E610C6739BB}" srcOrd="0" destOrd="0" parTransId="{4BF2746A-C544-4036-A8B6-D106B9EF516E}" sibTransId="{3AED3A2F-42AA-4D60-8883-7FABABB7D4B2}"/>
    <dgm:cxn modelId="{35047C85-9928-44AB-96B1-E0E1EC86F2F7}" type="presOf" srcId="{60E551E0-47C4-4DD4-B632-53C8638AE18D}" destId="{DFFE44F9-116B-42A4-B25F-F5C3CCE52F3C}" srcOrd="0" destOrd="0" presId="urn:microsoft.com/office/officeart/2005/8/layout/vList5"/>
    <dgm:cxn modelId="{F9139667-80BD-441B-A533-4D31F366C6A4}" type="presOf" srcId="{815CD82F-C986-4BE8-A539-3E610C6739BB}" destId="{B5A21E13-ED0A-4B4F-AAD0-239464FAB2B3}" srcOrd="0" destOrd="0" presId="urn:microsoft.com/office/officeart/2005/8/layout/vList5"/>
    <dgm:cxn modelId="{AEA53CC9-BF35-4F02-A884-C638CF376546}" type="presOf" srcId="{3A41D9C6-0434-4F7C-AFAC-36D0F0D4ECED}" destId="{DFFE44F9-116B-42A4-B25F-F5C3CCE52F3C}" srcOrd="0" destOrd="1" presId="urn:microsoft.com/office/officeart/2005/8/layout/vList5"/>
    <dgm:cxn modelId="{001CB116-9D52-4499-92A0-F788D8D138F6}" type="presOf" srcId="{BE67A1AB-51F8-4675-957C-35F8FB87607E}" destId="{AEC78773-CF13-420D-96A9-AFB7460D1AFD}" srcOrd="0" destOrd="0" presId="urn:microsoft.com/office/officeart/2005/8/layout/vList5"/>
    <dgm:cxn modelId="{8CD5B23D-8ED2-4FAF-B508-6FD627E379A6}" srcId="{EBB6241C-B4AE-402A-8CE7-1DAD4EADEF45}" destId="{7D6FF395-2A1C-475A-8896-B60B5982A839}" srcOrd="1" destOrd="0" parTransId="{AC5FD9FC-699A-4631-AF21-4E51A184C1A3}" sibTransId="{66055127-D7E6-4A7D-8B37-3DD2215F6B96}"/>
    <dgm:cxn modelId="{0E8149AB-1276-47B8-8F80-587D0ADA094A}" type="presOf" srcId="{2BCF259D-354B-45CA-9430-7872E6F2E38C}" destId="{B5A21E13-ED0A-4B4F-AAD0-239464FAB2B3}" srcOrd="0" destOrd="1" presId="urn:microsoft.com/office/officeart/2005/8/layout/vList5"/>
    <dgm:cxn modelId="{5618E3CE-EC57-499B-B272-5178AC21F3D4}" type="presParOf" srcId="{9AC53DC0-8BA2-495F-AE5A-300C1773B40B}" destId="{251108C0-7356-43A6-9182-8C80783CD41A}" srcOrd="0" destOrd="0" presId="urn:microsoft.com/office/officeart/2005/8/layout/vList5"/>
    <dgm:cxn modelId="{9E4664D6-4CD9-406E-A86A-D645DCEBAF34}" type="presParOf" srcId="{251108C0-7356-43A6-9182-8C80783CD41A}" destId="{E7806F94-B85D-4B83-AE4D-379DCAAD03A2}" srcOrd="0" destOrd="0" presId="urn:microsoft.com/office/officeart/2005/8/layout/vList5"/>
    <dgm:cxn modelId="{78A27924-79FE-4D24-9F06-14FA273BADCE}" type="presParOf" srcId="{251108C0-7356-43A6-9182-8C80783CD41A}" destId="{5F340515-1A2C-4026-96D5-B5DB0D539DA4}" srcOrd="1" destOrd="0" presId="urn:microsoft.com/office/officeart/2005/8/layout/vList5"/>
    <dgm:cxn modelId="{83895B0C-0682-4CE4-AF06-5280A96D593F}" type="presParOf" srcId="{9AC53DC0-8BA2-495F-AE5A-300C1773B40B}" destId="{09DE0F80-3BF8-463B-B96A-AD44C0726159}" srcOrd="1" destOrd="0" presId="urn:microsoft.com/office/officeart/2005/8/layout/vList5"/>
    <dgm:cxn modelId="{7BBCB5BE-2BF8-4D30-9054-997561FB1A03}" type="presParOf" srcId="{9AC53DC0-8BA2-495F-AE5A-300C1773B40B}" destId="{BBE9BB76-847D-4E04-8BC8-D5F666D06131}" srcOrd="2" destOrd="0" presId="urn:microsoft.com/office/officeart/2005/8/layout/vList5"/>
    <dgm:cxn modelId="{398F41D7-23EB-4209-A8BA-F7466AA59642}" type="presParOf" srcId="{BBE9BB76-847D-4E04-8BC8-D5F666D06131}" destId="{966F2126-BB3B-437F-8855-80CF60AB02B2}" srcOrd="0" destOrd="0" presId="urn:microsoft.com/office/officeart/2005/8/layout/vList5"/>
    <dgm:cxn modelId="{0CAFBCB6-8485-4397-8826-3E54D7B679C5}" type="presParOf" srcId="{BBE9BB76-847D-4E04-8BC8-D5F666D06131}" destId="{B5A21E13-ED0A-4B4F-AAD0-239464FAB2B3}" srcOrd="1" destOrd="0" presId="urn:microsoft.com/office/officeart/2005/8/layout/vList5"/>
    <dgm:cxn modelId="{9BF9C1D4-A038-4508-BCA9-55EAC8BADB20}" type="presParOf" srcId="{9AC53DC0-8BA2-495F-AE5A-300C1773B40B}" destId="{C0C6C39E-0FC2-4986-A5B3-1C5E7D2DA097}" srcOrd="3" destOrd="0" presId="urn:microsoft.com/office/officeart/2005/8/layout/vList5"/>
    <dgm:cxn modelId="{A43DB8F7-9D53-4B59-93F2-09AF48D848A9}" type="presParOf" srcId="{9AC53DC0-8BA2-495F-AE5A-300C1773B40B}" destId="{36597E89-36D7-4CE0-B96E-DD4A582166E1}" srcOrd="4" destOrd="0" presId="urn:microsoft.com/office/officeart/2005/8/layout/vList5"/>
    <dgm:cxn modelId="{BB24BA83-B34A-4F83-9F66-A60CEFD569D5}" type="presParOf" srcId="{36597E89-36D7-4CE0-B96E-DD4A582166E1}" destId="{AEC78773-CF13-420D-96A9-AFB7460D1AFD}" srcOrd="0" destOrd="0" presId="urn:microsoft.com/office/officeart/2005/8/layout/vList5"/>
    <dgm:cxn modelId="{B447EC3E-7131-46EE-A1EE-99E5D49B9250}" type="presParOf" srcId="{36597E89-36D7-4CE0-B96E-DD4A582166E1}" destId="{DFFE44F9-116B-42A4-B25F-F5C3CCE52F3C}" srcOrd="1" destOrd="0" presId="urn:microsoft.com/office/officeart/2005/8/layout/vList5"/>
    <dgm:cxn modelId="{04DE092A-8479-4804-B6DA-7A0C97848A75}" type="presParOf" srcId="{9AC53DC0-8BA2-495F-AE5A-300C1773B40B}" destId="{3F10DAC2-8A2C-46C3-AD81-A21075B4B39E}" srcOrd="5" destOrd="0" presId="urn:microsoft.com/office/officeart/2005/8/layout/vList5"/>
    <dgm:cxn modelId="{3A0B097C-DEA5-46A6-B4CF-84EE958E7CE3}" type="presParOf" srcId="{9AC53DC0-8BA2-495F-AE5A-300C1773B40B}" destId="{2F72AE60-19FC-4CC1-82FE-E8B7267D43B3}" srcOrd="6" destOrd="0" presId="urn:microsoft.com/office/officeart/2005/8/layout/vList5"/>
    <dgm:cxn modelId="{2D8DDB8A-0FF7-4F4D-8841-4F2714365B19}" type="presParOf" srcId="{2F72AE60-19FC-4CC1-82FE-E8B7267D43B3}" destId="{4FD91A48-001A-4B24-8E1B-FD92EC3FCEDE}" srcOrd="0" destOrd="0" presId="urn:microsoft.com/office/officeart/2005/8/layout/vList5"/>
    <dgm:cxn modelId="{859F6FC5-444D-4BEC-BD3A-CDB4F28B377F}" type="presParOf" srcId="{2F72AE60-19FC-4CC1-82FE-E8B7267D43B3}" destId="{5E310A67-48B3-4B76-BBBE-99343F478846}" srcOrd="1" destOrd="0" presId="urn:microsoft.com/office/officeart/2005/8/layout/vList5"/>
    <dgm:cxn modelId="{C44E37ED-C43A-47EC-B409-C90E8ACC38E9}" type="presParOf" srcId="{9AC53DC0-8BA2-495F-AE5A-300C1773B40B}" destId="{03560357-16C0-499C-B684-5972DF387959}" srcOrd="7" destOrd="0" presId="urn:microsoft.com/office/officeart/2005/8/layout/vList5"/>
    <dgm:cxn modelId="{1366EDE9-0910-455F-ADE2-E3C374066F68}" type="presParOf" srcId="{9AC53DC0-8BA2-495F-AE5A-300C1773B40B}" destId="{9C0709EF-22A9-4B80-AB08-ADC666874178}" srcOrd="8" destOrd="0" presId="urn:microsoft.com/office/officeart/2005/8/layout/vList5"/>
    <dgm:cxn modelId="{A5BDA90F-4D98-4D36-AABE-6D1E722F19EA}" type="presParOf" srcId="{9C0709EF-22A9-4B80-AB08-ADC666874178}" destId="{AE1CD641-19EF-4BE8-8627-952926523FF6}" srcOrd="0" destOrd="0" presId="urn:microsoft.com/office/officeart/2005/8/layout/vList5"/>
    <dgm:cxn modelId="{E69AE38D-AC6D-40FD-8C68-16F36D20DE30}" type="presParOf" srcId="{9C0709EF-22A9-4B80-AB08-ADC666874178}" destId="{FFC878AB-770E-4FB5-98AC-80AFAE9E77C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393C-7A40-4552-802C-9206AA45A684}">
      <dsp:nvSpPr>
        <dsp:cNvPr id="0" name=""/>
        <dsp:cNvSpPr/>
      </dsp:nvSpPr>
      <dsp:spPr>
        <a:xfrm rot="10800000">
          <a:off x="1721657" y="627"/>
          <a:ext cx="5486407" cy="13589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269"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I need to trust the information gathered from sensors for it to be useful</a:t>
          </a:r>
          <a:endParaRPr lang="en-US" sz="2600" kern="1200" dirty="0"/>
        </a:p>
      </dsp:txBody>
      <dsp:txXfrm rot="10800000">
        <a:off x="2061400" y="627"/>
        <a:ext cx="5146664" cy="1358972"/>
      </dsp:txXfrm>
    </dsp:sp>
    <dsp:sp modelId="{D029F219-B198-4865-B86E-06DABFE10C7A}">
      <dsp:nvSpPr>
        <dsp:cNvPr id="0" name=""/>
        <dsp:cNvSpPr/>
      </dsp:nvSpPr>
      <dsp:spPr>
        <a:xfrm>
          <a:off x="1042171" y="627"/>
          <a:ext cx="1358972" cy="13589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7E3891-27D1-4535-92A4-40B9F3F3D29F}">
      <dsp:nvSpPr>
        <dsp:cNvPr id="0" name=""/>
        <dsp:cNvSpPr/>
      </dsp:nvSpPr>
      <dsp:spPr>
        <a:xfrm rot="10800000">
          <a:off x="1721657" y="1765263"/>
          <a:ext cx="5486407" cy="13589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269"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Distributed legers create that trusted source</a:t>
          </a:r>
          <a:endParaRPr lang="en-US" sz="2600" kern="1200" dirty="0"/>
        </a:p>
      </dsp:txBody>
      <dsp:txXfrm rot="10800000">
        <a:off x="2061400" y="1765263"/>
        <a:ext cx="5146664" cy="1358972"/>
      </dsp:txXfrm>
    </dsp:sp>
    <dsp:sp modelId="{35DD0F68-37C5-41D4-95F7-957B6E963DBE}">
      <dsp:nvSpPr>
        <dsp:cNvPr id="0" name=""/>
        <dsp:cNvSpPr/>
      </dsp:nvSpPr>
      <dsp:spPr>
        <a:xfrm>
          <a:off x="1042171" y="1765263"/>
          <a:ext cx="1358972" cy="13589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3E9634-24DC-4E83-8FE9-47D2B8EBC665}">
      <dsp:nvSpPr>
        <dsp:cNvPr id="0" name=""/>
        <dsp:cNvSpPr/>
      </dsp:nvSpPr>
      <dsp:spPr>
        <a:xfrm rot="10800000">
          <a:off x="1721657" y="3529899"/>
          <a:ext cx="5486407" cy="13589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269"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Because those legers are widely distributed, I have both easy access and redundancy</a:t>
          </a:r>
          <a:endParaRPr lang="en-US" sz="2600" kern="1200" dirty="0"/>
        </a:p>
      </dsp:txBody>
      <dsp:txXfrm rot="10800000">
        <a:off x="2061400" y="3529899"/>
        <a:ext cx="5146664" cy="1358972"/>
      </dsp:txXfrm>
    </dsp:sp>
    <dsp:sp modelId="{E473ABC0-56CD-44DE-A6EC-FD49FEDAC3B2}">
      <dsp:nvSpPr>
        <dsp:cNvPr id="0" name=""/>
        <dsp:cNvSpPr/>
      </dsp:nvSpPr>
      <dsp:spPr>
        <a:xfrm>
          <a:off x="1042171" y="3529899"/>
          <a:ext cx="1358972" cy="13589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75411-933B-410F-877E-2FD025F3FA8E}">
      <dsp:nvSpPr>
        <dsp:cNvPr id="0" name=""/>
        <dsp:cNvSpPr/>
      </dsp:nvSpPr>
      <dsp:spPr>
        <a:xfrm>
          <a:off x="7251" y="1520261"/>
          <a:ext cx="2167298" cy="1848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Block 1545</a:t>
          </a:r>
          <a:endParaRPr lang="en-GB" sz="1800" kern="1200" dirty="0"/>
        </a:p>
        <a:p>
          <a:pPr marL="114300" lvl="1" indent="-114300" algn="l" defTabSz="622300">
            <a:lnSpc>
              <a:spcPct val="90000"/>
            </a:lnSpc>
            <a:spcBef>
              <a:spcPct val="0"/>
            </a:spcBef>
            <a:spcAft>
              <a:spcPct val="15000"/>
            </a:spcAft>
            <a:buChar char="••"/>
          </a:pPr>
          <a:r>
            <a:rPr lang="en-GB" sz="1400" kern="1200" dirty="0" smtClean="0"/>
            <a:t>Block Hash</a:t>
          </a:r>
          <a:endParaRPr lang="en-GB" sz="1400" kern="1200" dirty="0"/>
        </a:p>
        <a:p>
          <a:pPr marL="228600" lvl="2" indent="-114300" algn="l" defTabSz="622300">
            <a:lnSpc>
              <a:spcPct val="90000"/>
            </a:lnSpc>
            <a:spcBef>
              <a:spcPct val="0"/>
            </a:spcBef>
            <a:spcAft>
              <a:spcPct val="15000"/>
            </a:spcAft>
            <a:buChar char="••"/>
          </a:pPr>
          <a:r>
            <a:rPr lang="en-GB" sz="1400" kern="1200" dirty="0" smtClean="0"/>
            <a:t>0ef152435c</a:t>
          </a:r>
          <a:endParaRPr lang="en-GB" sz="1400" kern="1200" dirty="0"/>
        </a:p>
        <a:p>
          <a:pPr marL="114300" lvl="1" indent="-114300" algn="l" defTabSz="622300">
            <a:lnSpc>
              <a:spcPct val="90000"/>
            </a:lnSpc>
            <a:spcBef>
              <a:spcPct val="0"/>
            </a:spcBef>
            <a:spcAft>
              <a:spcPct val="15000"/>
            </a:spcAft>
            <a:buChar char="••"/>
          </a:pPr>
          <a:r>
            <a:rPr lang="en-GB" sz="1400" kern="1200" dirty="0" smtClean="0"/>
            <a:t>Previous Block Hash</a:t>
          </a:r>
          <a:endParaRPr lang="en-GB" sz="1400" kern="1200" dirty="0"/>
        </a:p>
        <a:p>
          <a:pPr marL="228600" lvl="2" indent="-114300" algn="l" defTabSz="622300">
            <a:lnSpc>
              <a:spcPct val="90000"/>
            </a:lnSpc>
            <a:spcBef>
              <a:spcPct val="0"/>
            </a:spcBef>
            <a:spcAft>
              <a:spcPct val="15000"/>
            </a:spcAft>
            <a:buChar char="••"/>
          </a:pPr>
          <a:r>
            <a:rPr lang="en-GB" sz="1400" kern="1200" dirty="0" smtClean="0"/>
            <a:t>12ff3b24cd</a:t>
          </a:r>
          <a:endParaRPr lang="en-GB" sz="1400" kern="1200" dirty="0"/>
        </a:p>
        <a:p>
          <a:pPr marL="114300" lvl="1" indent="-114300" algn="l" defTabSz="622300">
            <a:lnSpc>
              <a:spcPct val="90000"/>
            </a:lnSpc>
            <a:spcBef>
              <a:spcPct val="0"/>
            </a:spcBef>
            <a:spcAft>
              <a:spcPct val="15000"/>
            </a:spcAft>
            <a:buChar char="••"/>
          </a:pPr>
          <a:r>
            <a:rPr lang="en-GB" sz="1400" kern="1200" dirty="0" smtClean="0"/>
            <a:t>Transaction </a:t>
          </a:r>
          <a:endParaRPr lang="en-GB" sz="1400" kern="1200" dirty="0"/>
        </a:p>
        <a:p>
          <a:pPr marL="114300" lvl="1" indent="-114300" algn="l" defTabSz="622300">
            <a:lnSpc>
              <a:spcPct val="90000"/>
            </a:lnSpc>
            <a:spcBef>
              <a:spcPct val="0"/>
            </a:spcBef>
            <a:spcAft>
              <a:spcPct val="15000"/>
            </a:spcAft>
            <a:buChar char="••"/>
          </a:pPr>
          <a:r>
            <a:rPr lang="en-GB" sz="1400" kern="1200" dirty="0" smtClean="0"/>
            <a:t>Transaction </a:t>
          </a:r>
          <a:endParaRPr lang="en-GB" sz="1400" kern="1200" dirty="0"/>
        </a:p>
      </dsp:txBody>
      <dsp:txXfrm>
        <a:off x="61406" y="1574416"/>
        <a:ext cx="2058988" cy="1740666"/>
      </dsp:txXfrm>
    </dsp:sp>
    <dsp:sp modelId="{D0CA060F-759A-4EA5-B473-5379E9BE894D}">
      <dsp:nvSpPr>
        <dsp:cNvPr id="0" name=""/>
        <dsp:cNvSpPr/>
      </dsp:nvSpPr>
      <dsp:spPr>
        <a:xfrm>
          <a:off x="2391279" y="2176004"/>
          <a:ext cx="459467" cy="537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391279" y="2283502"/>
        <a:ext cx="321627" cy="322494"/>
      </dsp:txXfrm>
    </dsp:sp>
    <dsp:sp modelId="{0BD99654-FCE0-4BF6-A4B3-0CBCE3C0C9ED}">
      <dsp:nvSpPr>
        <dsp:cNvPr id="0" name=""/>
        <dsp:cNvSpPr/>
      </dsp:nvSpPr>
      <dsp:spPr>
        <a:xfrm>
          <a:off x="3041469" y="1520261"/>
          <a:ext cx="2167298" cy="1848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Block 1546</a:t>
          </a:r>
          <a:endParaRPr lang="en-GB" sz="1800" kern="1200" dirty="0"/>
        </a:p>
        <a:p>
          <a:pPr marL="114300" lvl="1" indent="-114300" algn="l" defTabSz="622300">
            <a:lnSpc>
              <a:spcPct val="90000"/>
            </a:lnSpc>
            <a:spcBef>
              <a:spcPct val="0"/>
            </a:spcBef>
            <a:spcAft>
              <a:spcPct val="15000"/>
            </a:spcAft>
            <a:buChar char="••"/>
          </a:pPr>
          <a:r>
            <a:rPr lang="en-GB" sz="1400" kern="1200" dirty="0" smtClean="0"/>
            <a:t>Block Hash</a:t>
          </a:r>
          <a:endParaRPr lang="en-GB" sz="1400" kern="1200" dirty="0"/>
        </a:p>
        <a:p>
          <a:pPr marL="228600" lvl="2" indent="-114300" algn="l" defTabSz="622300">
            <a:lnSpc>
              <a:spcPct val="90000"/>
            </a:lnSpc>
            <a:spcBef>
              <a:spcPct val="0"/>
            </a:spcBef>
            <a:spcAft>
              <a:spcPct val="15000"/>
            </a:spcAft>
            <a:buChar char="••"/>
          </a:pPr>
          <a:r>
            <a:rPr lang="en-GB" sz="1400" kern="1200" dirty="0" smtClean="0"/>
            <a:t>cd24e1d2c3</a:t>
          </a:r>
          <a:endParaRPr lang="en-GB" sz="1400" kern="1200" dirty="0"/>
        </a:p>
        <a:p>
          <a:pPr marL="114300" lvl="1" indent="-114300" algn="l" defTabSz="622300">
            <a:lnSpc>
              <a:spcPct val="90000"/>
            </a:lnSpc>
            <a:spcBef>
              <a:spcPct val="0"/>
            </a:spcBef>
            <a:spcAft>
              <a:spcPct val="15000"/>
            </a:spcAft>
            <a:buChar char="••"/>
          </a:pPr>
          <a:r>
            <a:rPr lang="en-GB" sz="1400" kern="1200" dirty="0" smtClean="0"/>
            <a:t>Previous Block Hash</a:t>
          </a:r>
          <a:endParaRPr lang="en-GB" sz="1400" kern="1200" dirty="0"/>
        </a:p>
        <a:p>
          <a:pPr marL="228600" lvl="2" indent="-114300" algn="l" defTabSz="622300">
            <a:lnSpc>
              <a:spcPct val="90000"/>
            </a:lnSpc>
            <a:spcBef>
              <a:spcPct val="0"/>
            </a:spcBef>
            <a:spcAft>
              <a:spcPct val="15000"/>
            </a:spcAft>
            <a:buChar char="••"/>
          </a:pPr>
          <a:r>
            <a:rPr lang="en-GB" sz="1400" kern="1200" dirty="0" smtClean="0"/>
            <a:t>0ef152435c</a:t>
          </a:r>
          <a:endParaRPr lang="en-GB" sz="1400" kern="1200" dirty="0"/>
        </a:p>
        <a:p>
          <a:pPr marL="114300" lvl="1" indent="-114300" algn="l" defTabSz="622300">
            <a:lnSpc>
              <a:spcPct val="90000"/>
            </a:lnSpc>
            <a:spcBef>
              <a:spcPct val="0"/>
            </a:spcBef>
            <a:spcAft>
              <a:spcPct val="15000"/>
            </a:spcAft>
            <a:buChar char="••"/>
          </a:pPr>
          <a:r>
            <a:rPr lang="en-GB" sz="1400" kern="1200" dirty="0" smtClean="0"/>
            <a:t>Transaction </a:t>
          </a:r>
          <a:endParaRPr lang="en-GB" sz="1400" kern="1200" dirty="0"/>
        </a:p>
      </dsp:txBody>
      <dsp:txXfrm>
        <a:off x="3095624" y="1574416"/>
        <a:ext cx="2058988" cy="1740666"/>
      </dsp:txXfrm>
    </dsp:sp>
    <dsp:sp modelId="{AC42F9AF-8D9F-4834-919C-9B997DFB0A4D}">
      <dsp:nvSpPr>
        <dsp:cNvPr id="0" name=""/>
        <dsp:cNvSpPr/>
      </dsp:nvSpPr>
      <dsp:spPr>
        <a:xfrm>
          <a:off x="5425497" y="2176004"/>
          <a:ext cx="459467" cy="537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5425497" y="2283502"/>
        <a:ext cx="321627" cy="322494"/>
      </dsp:txXfrm>
    </dsp:sp>
    <dsp:sp modelId="{0CE0B422-5904-4DE4-A4FA-9FBBD21347E5}">
      <dsp:nvSpPr>
        <dsp:cNvPr id="0" name=""/>
        <dsp:cNvSpPr/>
      </dsp:nvSpPr>
      <dsp:spPr>
        <a:xfrm>
          <a:off x="6075687" y="1520261"/>
          <a:ext cx="2167298" cy="1848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Block 1547</a:t>
          </a:r>
          <a:endParaRPr lang="en-GB" sz="1800" kern="1200" dirty="0"/>
        </a:p>
        <a:p>
          <a:pPr marL="114300" lvl="1" indent="-114300" algn="l" defTabSz="622300">
            <a:lnSpc>
              <a:spcPct val="90000"/>
            </a:lnSpc>
            <a:spcBef>
              <a:spcPct val="0"/>
            </a:spcBef>
            <a:spcAft>
              <a:spcPct val="15000"/>
            </a:spcAft>
            <a:buChar char="••"/>
          </a:pPr>
          <a:r>
            <a:rPr lang="en-GB" sz="1400" kern="1200" dirty="0" smtClean="0"/>
            <a:t>Block Hash</a:t>
          </a:r>
          <a:endParaRPr lang="en-GB" sz="1400" kern="1200" dirty="0"/>
        </a:p>
        <a:p>
          <a:pPr marL="228600" lvl="2" indent="-114300" algn="l" defTabSz="622300">
            <a:lnSpc>
              <a:spcPct val="90000"/>
            </a:lnSpc>
            <a:spcBef>
              <a:spcPct val="0"/>
            </a:spcBef>
            <a:spcAft>
              <a:spcPct val="15000"/>
            </a:spcAft>
            <a:buChar char="••"/>
          </a:pPr>
          <a:r>
            <a:rPr lang="en-GB" sz="1400" kern="1200" dirty="0" smtClean="0"/>
            <a:t>34d144231a</a:t>
          </a:r>
          <a:endParaRPr lang="en-GB" sz="1400" kern="1200" dirty="0"/>
        </a:p>
        <a:p>
          <a:pPr marL="114300" lvl="1" indent="-114300" algn="l" defTabSz="622300">
            <a:lnSpc>
              <a:spcPct val="90000"/>
            </a:lnSpc>
            <a:spcBef>
              <a:spcPct val="0"/>
            </a:spcBef>
            <a:spcAft>
              <a:spcPct val="15000"/>
            </a:spcAft>
            <a:buChar char="••"/>
          </a:pPr>
          <a:r>
            <a:rPr lang="en-GB" sz="1400" kern="1200" dirty="0" smtClean="0"/>
            <a:t>Previous Block Hash</a:t>
          </a:r>
          <a:endParaRPr lang="en-GB" sz="1400" kern="1200" dirty="0"/>
        </a:p>
        <a:p>
          <a:pPr marL="228600" lvl="2" indent="-114300" algn="l" defTabSz="622300">
            <a:lnSpc>
              <a:spcPct val="90000"/>
            </a:lnSpc>
            <a:spcBef>
              <a:spcPct val="0"/>
            </a:spcBef>
            <a:spcAft>
              <a:spcPct val="15000"/>
            </a:spcAft>
            <a:buChar char="••"/>
          </a:pPr>
          <a:r>
            <a:rPr lang="en-GB" sz="1400" kern="1200" dirty="0" smtClean="0"/>
            <a:t>cd24e1d2c3</a:t>
          </a:r>
          <a:endParaRPr lang="en-GB" sz="1400" kern="1200" dirty="0"/>
        </a:p>
      </dsp:txBody>
      <dsp:txXfrm>
        <a:off x="6129842" y="1574416"/>
        <a:ext cx="2058988" cy="1740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910F9-9F7B-4C53-9937-E1C80597BFA8}">
      <dsp:nvSpPr>
        <dsp:cNvPr id="0" name=""/>
        <dsp:cNvSpPr/>
      </dsp:nvSpPr>
      <dsp:spPr>
        <a:xfrm>
          <a:off x="618767" y="0"/>
          <a:ext cx="7012701" cy="48895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180F4-CD24-477D-8191-59101591EBB1}">
      <dsp:nvSpPr>
        <dsp:cNvPr id="0" name=""/>
        <dsp:cNvSpPr/>
      </dsp:nvSpPr>
      <dsp:spPr>
        <a:xfrm>
          <a:off x="2265" y="1466850"/>
          <a:ext cx="1319312" cy="195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smtClean="0"/>
            <a:t>Initiate Transaction</a:t>
          </a:r>
          <a:endParaRPr lang="en-GB" sz="1100" kern="1200" dirty="0"/>
        </a:p>
        <a:p>
          <a:pPr marL="57150" lvl="1" indent="-57150" algn="l" defTabSz="400050">
            <a:lnSpc>
              <a:spcPct val="90000"/>
            </a:lnSpc>
            <a:spcBef>
              <a:spcPct val="0"/>
            </a:spcBef>
            <a:spcAft>
              <a:spcPct val="15000"/>
            </a:spcAft>
            <a:buChar char="••"/>
          </a:pPr>
          <a:r>
            <a:rPr lang="en-GB" sz="900" kern="1200" dirty="0" smtClean="0"/>
            <a:t>Multiple Parties Transact</a:t>
          </a:r>
          <a:endParaRPr lang="en-GB" sz="900" kern="1200" dirty="0"/>
        </a:p>
        <a:p>
          <a:pPr marL="57150" lvl="1" indent="-57150" algn="l" defTabSz="400050">
            <a:lnSpc>
              <a:spcPct val="90000"/>
            </a:lnSpc>
            <a:spcBef>
              <a:spcPct val="0"/>
            </a:spcBef>
            <a:spcAft>
              <a:spcPct val="15000"/>
            </a:spcAft>
            <a:buChar char="••"/>
          </a:pPr>
          <a:r>
            <a:rPr lang="en-GB" sz="900" kern="1200" dirty="0" smtClean="0"/>
            <a:t>All transactions are recorded including the date, time, parties, transaction specific, </a:t>
          </a:r>
          <a:r>
            <a:rPr lang="en-GB" sz="900" kern="1200" dirty="0" err="1" smtClean="0"/>
            <a:t>etc</a:t>
          </a:r>
          <a:endParaRPr lang="en-GB" sz="900" kern="1200" dirty="0"/>
        </a:p>
      </dsp:txBody>
      <dsp:txXfrm>
        <a:off x="66669" y="1531254"/>
        <a:ext cx="1190504" cy="1826992"/>
      </dsp:txXfrm>
    </dsp:sp>
    <dsp:sp modelId="{F5DE736A-F4F2-4915-989F-A88DF78229F8}">
      <dsp:nvSpPr>
        <dsp:cNvPr id="0" name=""/>
        <dsp:cNvSpPr/>
      </dsp:nvSpPr>
      <dsp:spPr>
        <a:xfrm>
          <a:off x="1387544" y="1466850"/>
          <a:ext cx="1319312" cy="195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smtClean="0"/>
            <a:t>Post and Record Transaction</a:t>
          </a:r>
          <a:endParaRPr lang="en-GB" sz="1100" kern="1200" dirty="0"/>
        </a:p>
        <a:p>
          <a:pPr marL="57150" lvl="1" indent="-57150" algn="l" defTabSz="400050">
            <a:lnSpc>
              <a:spcPct val="90000"/>
            </a:lnSpc>
            <a:spcBef>
              <a:spcPct val="0"/>
            </a:spcBef>
            <a:spcAft>
              <a:spcPct val="15000"/>
            </a:spcAft>
            <a:buChar char="••"/>
          </a:pPr>
          <a:r>
            <a:rPr lang="en-GB" sz="900" kern="1200" dirty="0" smtClean="0"/>
            <a:t>Transaction is added in order into a block</a:t>
          </a:r>
          <a:endParaRPr lang="en-GB" sz="900" kern="1200" dirty="0"/>
        </a:p>
        <a:p>
          <a:pPr marL="57150" lvl="1" indent="-57150" algn="l" defTabSz="400050">
            <a:lnSpc>
              <a:spcPct val="90000"/>
            </a:lnSpc>
            <a:spcBef>
              <a:spcPct val="0"/>
            </a:spcBef>
            <a:spcAft>
              <a:spcPct val="15000"/>
            </a:spcAft>
            <a:buChar char="••"/>
          </a:pPr>
          <a:r>
            <a:rPr lang="en-GB" sz="900" kern="1200" dirty="0" smtClean="0"/>
            <a:t>Entries can be added but not deleted</a:t>
          </a:r>
          <a:endParaRPr lang="en-GB" sz="900" kern="1200" dirty="0"/>
        </a:p>
        <a:p>
          <a:pPr marL="57150" lvl="1" indent="-57150" algn="l" defTabSz="400050">
            <a:lnSpc>
              <a:spcPct val="90000"/>
            </a:lnSpc>
            <a:spcBef>
              <a:spcPct val="0"/>
            </a:spcBef>
            <a:spcAft>
              <a:spcPct val="15000"/>
            </a:spcAft>
            <a:buChar char="••"/>
          </a:pPr>
          <a:r>
            <a:rPr lang="en-GB" sz="900" kern="1200" dirty="0" smtClean="0"/>
            <a:t>Each node in the network owns a complete copy of the leger</a:t>
          </a:r>
          <a:endParaRPr lang="en-GB" sz="900" kern="1200" dirty="0"/>
        </a:p>
      </dsp:txBody>
      <dsp:txXfrm>
        <a:off x="1451948" y="1531254"/>
        <a:ext cx="1190504" cy="1826992"/>
      </dsp:txXfrm>
    </dsp:sp>
    <dsp:sp modelId="{726516F9-2BC7-43BA-A746-3F5138190A50}">
      <dsp:nvSpPr>
        <dsp:cNvPr id="0" name=""/>
        <dsp:cNvSpPr/>
      </dsp:nvSpPr>
      <dsp:spPr>
        <a:xfrm>
          <a:off x="2772822" y="1466850"/>
          <a:ext cx="1319312" cy="195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smtClean="0"/>
            <a:t>Broadcast</a:t>
          </a:r>
          <a:endParaRPr lang="en-GB" sz="1100" kern="1200" dirty="0"/>
        </a:p>
        <a:p>
          <a:pPr marL="57150" lvl="1" indent="-57150" algn="l" defTabSz="400050">
            <a:lnSpc>
              <a:spcPct val="90000"/>
            </a:lnSpc>
            <a:spcBef>
              <a:spcPct val="0"/>
            </a:spcBef>
            <a:spcAft>
              <a:spcPct val="15000"/>
            </a:spcAft>
            <a:buChar char="••"/>
          </a:pPr>
          <a:r>
            <a:rPr lang="en-GB" sz="900" kern="1200" dirty="0" smtClean="0"/>
            <a:t>Block is broadcast to every node in the network</a:t>
          </a:r>
          <a:endParaRPr lang="en-GB" sz="900" kern="1200" dirty="0"/>
        </a:p>
      </dsp:txBody>
      <dsp:txXfrm>
        <a:off x="2837226" y="1531254"/>
        <a:ext cx="1190504" cy="1826992"/>
      </dsp:txXfrm>
    </dsp:sp>
    <dsp:sp modelId="{697A2609-65D2-462D-BDA4-DFB1E0A02F13}">
      <dsp:nvSpPr>
        <dsp:cNvPr id="0" name=""/>
        <dsp:cNvSpPr/>
      </dsp:nvSpPr>
      <dsp:spPr>
        <a:xfrm>
          <a:off x="4158101" y="1466850"/>
          <a:ext cx="1319312" cy="195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smtClean="0"/>
            <a:t>Validate via consensus</a:t>
          </a:r>
          <a:endParaRPr lang="en-GB" sz="1100" kern="1200" dirty="0"/>
        </a:p>
        <a:p>
          <a:pPr marL="57150" lvl="1" indent="-57150" algn="l" defTabSz="400050">
            <a:lnSpc>
              <a:spcPct val="90000"/>
            </a:lnSpc>
            <a:spcBef>
              <a:spcPct val="0"/>
            </a:spcBef>
            <a:spcAft>
              <a:spcPct val="15000"/>
            </a:spcAft>
            <a:buChar char="••"/>
          </a:pPr>
          <a:r>
            <a:rPr lang="en-GB" sz="900" kern="1200" dirty="0" smtClean="0"/>
            <a:t>Network verifies, validates and approves</a:t>
          </a:r>
          <a:endParaRPr lang="en-GB" sz="900" kern="1200" dirty="0"/>
        </a:p>
        <a:p>
          <a:pPr marL="57150" lvl="1" indent="-57150" algn="l" defTabSz="400050">
            <a:lnSpc>
              <a:spcPct val="90000"/>
            </a:lnSpc>
            <a:spcBef>
              <a:spcPct val="0"/>
            </a:spcBef>
            <a:spcAft>
              <a:spcPct val="15000"/>
            </a:spcAft>
            <a:buChar char="••"/>
          </a:pPr>
          <a:r>
            <a:rPr lang="en-GB" sz="900" kern="1200" dirty="0" smtClean="0"/>
            <a:t>Consensus is recorded and injects the trust in the system</a:t>
          </a:r>
          <a:endParaRPr lang="en-GB" sz="900" kern="1200" dirty="0"/>
        </a:p>
      </dsp:txBody>
      <dsp:txXfrm>
        <a:off x="4222505" y="1531254"/>
        <a:ext cx="1190504" cy="1826992"/>
      </dsp:txXfrm>
    </dsp:sp>
    <dsp:sp modelId="{E4C82B4B-2CFE-4BC1-B889-F3E3F5FC50B5}">
      <dsp:nvSpPr>
        <dsp:cNvPr id="0" name=""/>
        <dsp:cNvSpPr/>
      </dsp:nvSpPr>
      <dsp:spPr>
        <a:xfrm>
          <a:off x="5543379" y="1466850"/>
          <a:ext cx="1319312" cy="195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smtClean="0"/>
            <a:t>Immutable and Encrypted Block</a:t>
          </a:r>
          <a:endParaRPr lang="en-GB" sz="1100" kern="1200" dirty="0"/>
        </a:p>
        <a:p>
          <a:pPr marL="57150" lvl="1" indent="-57150" algn="l" defTabSz="400050">
            <a:lnSpc>
              <a:spcPct val="90000"/>
            </a:lnSpc>
            <a:spcBef>
              <a:spcPct val="0"/>
            </a:spcBef>
            <a:spcAft>
              <a:spcPct val="15000"/>
            </a:spcAft>
            <a:buChar char="••"/>
          </a:pPr>
          <a:r>
            <a:rPr lang="en-GB" sz="900" kern="1200" dirty="0" smtClean="0"/>
            <a:t>Confirmed block is added in chronological order</a:t>
          </a:r>
          <a:endParaRPr lang="en-GB" sz="900" kern="1200" dirty="0"/>
        </a:p>
        <a:p>
          <a:pPr marL="57150" lvl="1" indent="-57150" algn="l" defTabSz="400050">
            <a:lnSpc>
              <a:spcPct val="90000"/>
            </a:lnSpc>
            <a:spcBef>
              <a:spcPct val="0"/>
            </a:spcBef>
            <a:spcAft>
              <a:spcPct val="15000"/>
            </a:spcAft>
            <a:buChar char="••"/>
          </a:pPr>
          <a:r>
            <a:rPr lang="en-GB" sz="900" kern="1200" dirty="0" smtClean="0"/>
            <a:t>Transparent record of transactions, audit trail, and digital fingerprints</a:t>
          </a:r>
          <a:endParaRPr lang="en-GB" sz="900" kern="1200" dirty="0"/>
        </a:p>
        <a:p>
          <a:pPr marL="57150" lvl="1" indent="-57150" algn="l" defTabSz="400050">
            <a:lnSpc>
              <a:spcPct val="90000"/>
            </a:lnSpc>
            <a:spcBef>
              <a:spcPct val="0"/>
            </a:spcBef>
            <a:spcAft>
              <a:spcPct val="15000"/>
            </a:spcAft>
            <a:buChar char="••"/>
          </a:pPr>
          <a:r>
            <a:rPr lang="en-GB" sz="900" kern="1200" dirty="0" smtClean="0"/>
            <a:t>Data is pervasive and persistent</a:t>
          </a:r>
          <a:endParaRPr lang="en-GB" sz="900" kern="1200" dirty="0"/>
        </a:p>
      </dsp:txBody>
      <dsp:txXfrm>
        <a:off x="5607783" y="1531254"/>
        <a:ext cx="1190504" cy="1826992"/>
      </dsp:txXfrm>
    </dsp:sp>
    <dsp:sp modelId="{D7FDE068-2AD9-4627-9206-73A88A346090}">
      <dsp:nvSpPr>
        <dsp:cNvPr id="0" name=""/>
        <dsp:cNvSpPr/>
      </dsp:nvSpPr>
      <dsp:spPr>
        <a:xfrm>
          <a:off x="6928658" y="1466850"/>
          <a:ext cx="1319312" cy="195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smtClean="0"/>
            <a:t>Transaction Completed</a:t>
          </a:r>
          <a:endParaRPr lang="en-GB" sz="1100" kern="1200" dirty="0"/>
        </a:p>
        <a:p>
          <a:pPr marL="57150" lvl="1" indent="-57150" algn="l" defTabSz="400050">
            <a:lnSpc>
              <a:spcPct val="90000"/>
            </a:lnSpc>
            <a:spcBef>
              <a:spcPct val="0"/>
            </a:spcBef>
            <a:spcAft>
              <a:spcPct val="15000"/>
            </a:spcAft>
            <a:buChar char="••"/>
          </a:pPr>
          <a:r>
            <a:rPr lang="en-GB" sz="900" kern="1200" dirty="0" smtClean="0"/>
            <a:t>Nodes have access to a single source of truth</a:t>
          </a:r>
          <a:endParaRPr lang="en-GB" sz="900" kern="1200" dirty="0"/>
        </a:p>
        <a:p>
          <a:pPr marL="57150" lvl="1" indent="-57150" algn="l" defTabSz="400050">
            <a:lnSpc>
              <a:spcPct val="90000"/>
            </a:lnSpc>
            <a:spcBef>
              <a:spcPct val="0"/>
            </a:spcBef>
            <a:spcAft>
              <a:spcPct val="15000"/>
            </a:spcAft>
            <a:buChar char="••"/>
          </a:pPr>
          <a:r>
            <a:rPr lang="en-GB" sz="900" kern="1200" dirty="0" smtClean="0"/>
            <a:t>Completed block gives way to the next block in the chain</a:t>
          </a:r>
          <a:endParaRPr lang="en-GB" sz="900" kern="1200" dirty="0"/>
        </a:p>
      </dsp:txBody>
      <dsp:txXfrm>
        <a:off x="6993062" y="1531254"/>
        <a:ext cx="1190504" cy="1826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308C7-EA0A-4D9F-BDE4-C29F594E0EDA}">
      <dsp:nvSpPr>
        <dsp:cNvPr id="0" name=""/>
        <dsp:cNvSpPr/>
      </dsp:nvSpPr>
      <dsp:spPr>
        <a:xfrm rot="5400000">
          <a:off x="5139355" y="-2049121"/>
          <a:ext cx="941610"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An append only system of record shared across the network</a:t>
          </a:r>
          <a:endParaRPr lang="en-GB" sz="1800" kern="1200" dirty="0"/>
        </a:p>
      </dsp:txBody>
      <dsp:txXfrm rot="-5400000">
        <a:off x="2970085" y="166115"/>
        <a:ext cx="5234185" cy="849678"/>
      </dsp:txXfrm>
    </dsp:sp>
    <dsp:sp modelId="{159AE374-287F-4327-A823-1D9FA882C782}">
      <dsp:nvSpPr>
        <dsp:cNvPr id="0" name=""/>
        <dsp:cNvSpPr/>
      </dsp:nvSpPr>
      <dsp:spPr>
        <a:xfrm>
          <a:off x="0" y="2447"/>
          <a:ext cx="2970085" cy="11770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smtClean="0"/>
            <a:t>Shared Leger</a:t>
          </a:r>
          <a:endParaRPr lang="en-GB" sz="3400" kern="1200" dirty="0"/>
        </a:p>
      </dsp:txBody>
      <dsp:txXfrm>
        <a:off x="57457" y="59904"/>
        <a:ext cx="2855171" cy="1062099"/>
      </dsp:txXfrm>
    </dsp:sp>
    <dsp:sp modelId="{68D5244B-A141-4EBA-948B-EF8BC72DDE45}">
      <dsp:nvSpPr>
        <dsp:cNvPr id="0" name=""/>
        <dsp:cNvSpPr/>
      </dsp:nvSpPr>
      <dsp:spPr>
        <a:xfrm rot="5400000">
          <a:off x="5139355" y="-813257"/>
          <a:ext cx="941610"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Ensures only authorized visibility</a:t>
          </a:r>
          <a:endParaRPr lang="en-GB" sz="1800" kern="1200" dirty="0"/>
        </a:p>
        <a:p>
          <a:pPr marL="171450" lvl="1" indent="-171450" algn="l" defTabSz="800100">
            <a:lnSpc>
              <a:spcPct val="90000"/>
            </a:lnSpc>
            <a:spcBef>
              <a:spcPct val="0"/>
            </a:spcBef>
            <a:spcAft>
              <a:spcPct val="15000"/>
            </a:spcAft>
            <a:buChar char="••"/>
          </a:pPr>
          <a:r>
            <a:rPr lang="en-GB" sz="1800" kern="1200" dirty="0" smtClean="0"/>
            <a:t>Transactions are secure, authenticated, and verifiable</a:t>
          </a:r>
          <a:endParaRPr lang="en-GB" sz="1800" kern="1200" dirty="0"/>
        </a:p>
      </dsp:txBody>
      <dsp:txXfrm rot="-5400000">
        <a:off x="2970085" y="1401979"/>
        <a:ext cx="5234185" cy="849678"/>
      </dsp:txXfrm>
    </dsp:sp>
    <dsp:sp modelId="{3E249AAA-B484-4584-9CBC-65425432421B}">
      <dsp:nvSpPr>
        <dsp:cNvPr id="0" name=""/>
        <dsp:cNvSpPr/>
      </dsp:nvSpPr>
      <dsp:spPr>
        <a:xfrm>
          <a:off x="0" y="1238311"/>
          <a:ext cx="2970085" cy="11770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smtClean="0"/>
            <a:t>Permissions</a:t>
          </a:r>
          <a:endParaRPr lang="en-GB" sz="3400" kern="1200" dirty="0"/>
        </a:p>
      </dsp:txBody>
      <dsp:txXfrm>
        <a:off x="57457" y="1295768"/>
        <a:ext cx="2855171" cy="1062099"/>
      </dsp:txXfrm>
    </dsp:sp>
    <dsp:sp modelId="{512556CC-FF95-47EA-BCE9-0AC5CACBD251}">
      <dsp:nvSpPr>
        <dsp:cNvPr id="0" name=""/>
        <dsp:cNvSpPr/>
      </dsp:nvSpPr>
      <dsp:spPr>
        <a:xfrm rot="5400000">
          <a:off x="5139355" y="422606"/>
          <a:ext cx="941610"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All parties agree to network verified blocks of transactions</a:t>
          </a:r>
          <a:endParaRPr lang="en-GB" sz="1800" kern="1200" dirty="0"/>
        </a:p>
      </dsp:txBody>
      <dsp:txXfrm rot="-5400000">
        <a:off x="2970085" y="2637842"/>
        <a:ext cx="5234185" cy="849678"/>
      </dsp:txXfrm>
    </dsp:sp>
    <dsp:sp modelId="{6A8DAD87-9489-4E34-A8A2-A803A624C391}">
      <dsp:nvSpPr>
        <dsp:cNvPr id="0" name=""/>
        <dsp:cNvSpPr/>
      </dsp:nvSpPr>
      <dsp:spPr>
        <a:xfrm>
          <a:off x="0" y="2474175"/>
          <a:ext cx="2970085" cy="11770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smtClean="0"/>
            <a:t>Consensus</a:t>
          </a:r>
          <a:endParaRPr lang="en-GB" sz="3400" kern="1200" dirty="0"/>
        </a:p>
      </dsp:txBody>
      <dsp:txXfrm>
        <a:off x="57457" y="2531632"/>
        <a:ext cx="2855171" cy="1062099"/>
      </dsp:txXfrm>
    </dsp:sp>
    <dsp:sp modelId="{411B5FB1-F4B1-4486-BE38-97C7BA34F796}">
      <dsp:nvSpPr>
        <dsp:cNvPr id="0" name=""/>
        <dsp:cNvSpPr/>
      </dsp:nvSpPr>
      <dsp:spPr>
        <a:xfrm rot="5400000">
          <a:off x="5139355" y="1658470"/>
          <a:ext cx="941610"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Business terms embedded in transaction and executed with transaction</a:t>
          </a:r>
        </a:p>
      </dsp:txBody>
      <dsp:txXfrm rot="-5400000">
        <a:off x="2970085" y="3873706"/>
        <a:ext cx="5234185" cy="849678"/>
      </dsp:txXfrm>
    </dsp:sp>
    <dsp:sp modelId="{608F2CB8-CE9B-4DD5-8458-3B9C6249035A}">
      <dsp:nvSpPr>
        <dsp:cNvPr id="0" name=""/>
        <dsp:cNvSpPr/>
      </dsp:nvSpPr>
      <dsp:spPr>
        <a:xfrm>
          <a:off x="0" y="3710039"/>
          <a:ext cx="2970085" cy="11770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smtClean="0"/>
            <a:t>Smart Contract</a:t>
          </a:r>
        </a:p>
      </dsp:txBody>
      <dsp:txXfrm>
        <a:off x="57457" y="3767496"/>
        <a:ext cx="2855171" cy="1062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4A66F-E3A5-4557-991E-650A0E195683}">
      <dsp:nvSpPr>
        <dsp:cNvPr id="0" name=""/>
        <dsp:cNvSpPr/>
      </dsp:nvSpPr>
      <dsp:spPr>
        <a:xfrm rot="5400000">
          <a:off x="-199471" y="203136"/>
          <a:ext cx="1329810" cy="930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System of Record</a:t>
          </a:r>
          <a:endParaRPr lang="en-GB" sz="1100" kern="1200" dirty="0"/>
        </a:p>
      </dsp:txBody>
      <dsp:txXfrm rot="-5400000">
        <a:off x="1" y="469099"/>
        <a:ext cx="930867" cy="398943"/>
      </dsp:txXfrm>
    </dsp:sp>
    <dsp:sp modelId="{4F72FC5B-24F4-4FCD-AA04-4429C7C9B4CA}">
      <dsp:nvSpPr>
        <dsp:cNvPr id="0" name=""/>
        <dsp:cNvSpPr/>
      </dsp:nvSpPr>
      <dsp:spPr>
        <a:xfrm rot="5400000">
          <a:off x="4158363" y="-3223831"/>
          <a:ext cx="864376" cy="73193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CA" sz="1900" kern="1200" dirty="0" smtClean="0"/>
            <a:t>Records all transactions across the business network; the shared ledger is the system of record, the single source of truth.</a:t>
          </a:r>
          <a:endParaRPr lang="en-GB" sz="1900" kern="1200" dirty="0"/>
        </a:p>
      </dsp:txBody>
      <dsp:txXfrm rot="-5400000">
        <a:off x="930867" y="45860"/>
        <a:ext cx="7277174" cy="779986"/>
      </dsp:txXfrm>
    </dsp:sp>
    <dsp:sp modelId="{DE101C6D-46D7-4EC8-8D1A-1595788242B7}">
      <dsp:nvSpPr>
        <dsp:cNvPr id="0" name=""/>
        <dsp:cNvSpPr/>
      </dsp:nvSpPr>
      <dsp:spPr>
        <a:xfrm rot="5400000">
          <a:off x="-199471" y="1387256"/>
          <a:ext cx="1329810" cy="930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Shared</a:t>
          </a:r>
          <a:endParaRPr lang="en-GB" sz="1100" kern="1200" dirty="0"/>
        </a:p>
      </dsp:txBody>
      <dsp:txXfrm rot="-5400000">
        <a:off x="1" y="1653219"/>
        <a:ext cx="930867" cy="398943"/>
      </dsp:txXfrm>
    </dsp:sp>
    <dsp:sp modelId="{A6B99BC0-A20A-41F3-982D-B72DFB644AFE}">
      <dsp:nvSpPr>
        <dsp:cNvPr id="0" name=""/>
        <dsp:cNvSpPr/>
      </dsp:nvSpPr>
      <dsp:spPr>
        <a:xfrm rot="5400000">
          <a:off x="4158363" y="-2039711"/>
          <a:ext cx="864376" cy="73193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CA" sz="1900" kern="1200" smtClean="0"/>
            <a:t>Through replication, each participant has a duplicate copy of the ledger.</a:t>
          </a:r>
          <a:endParaRPr lang="en-GB" sz="1900" kern="1200" dirty="0"/>
        </a:p>
      </dsp:txBody>
      <dsp:txXfrm rot="-5400000">
        <a:off x="930867" y="1229980"/>
        <a:ext cx="7277174" cy="779986"/>
      </dsp:txXfrm>
    </dsp:sp>
    <dsp:sp modelId="{4FF88410-BFE9-4B52-B25D-B664D580FE8D}">
      <dsp:nvSpPr>
        <dsp:cNvPr id="0" name=""/>
        <dsp:cNvSpPr/>
      </dsp:nvSpPr>
      <dsp:spPr>
        <a:xfrm rot="5400000">
          <a:off x="-199471" y="2571376"/>
          <a:ext cx="1329810" cy="930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Permissioned</a:t>
          </a:r>
          <a:endParaRPr lang="en-GB" sz="1100" kern="1200" dirty="0"/>
        </a:p>
      </dsp:txBody>
      <dsp:txXfrm rot="-5400000">
        <a:off x="1" y="2837339"/>
        <a:ext cx="930867" cy="398943"/>
      </dsp:txXfrm>
    </dsp:sp>
    <dsp:sp modelId="{6742B099-AF72-4DBA-93FE-A53336AB5E54}">
      <dsp:nvSpPr>
        <dsp:cNvPr id="0" name=""/>
        <dsp:cNvSpPr/>
      </dsp:nvSpPr>
      <dsp:spPr>
        <a:xfrm rot="5400000">
          <a:off x="4158363" y="-855591"/>
          <a:ext cx="864376" cy="73193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CA" sz="1900" kern="1200" dirty="0" smtClean="0"/>
            <a:t>Participants see only those transactions they’re authorized to view. </a:t>
          </a:r>
          <a:endParaRPr lang="en-GB" sz="1900" kern="1200" dirty="0"/>
        </a:p>
      </dsp:txBody>
      <dsp:txXfrm rot="-5400000">
        <a:off x="930867" y="2414100"/>
        <a:ext cx="7277174" cy="779986"/>
      </dsp:txXfrm>
    </dsp:sp>
    <dsp:sp modelId="{65B4ACCA-574C-4542-AA38-172C907F065A}">
      <dsp:nvSpPr>
        <dsp:cNvPr id="0" name=""/>
        <dsp:cNvSpPr/>
      </dsp:nvSpPr>
      <dsp:spPr>
        <a:xfrm rot="5400000">
          <a:off x="-199471" y="3755496"/>
          <a:ext cx="1329810" cy="9308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Identification</a:t>
          </a:r>
          <a:endParaRPr lang="en-GB" sz="1100" kern="1200" dirty="0"/>
        </a:p>
      </dsp:txBody>
      <dsp:txXfrm rot="-5400000">
        <a:off x="1" y="4021459"/>
        <a:ext cx="930867" cy="398943"/>
      </dsp:txXfrm>
    </dsp:sp>
    <dsp:sp modelId="{2447073F-8BA6-42D7-B23D-247B00FF6967}">
      <dsp:nvSpPr>
        <dsp:cNvPr id="0" name=""/>
        <dsp:cNvSpPr/>
      </dsp:nvSpPr>
      <dsp:spPr>
        <a:xfrm rot="5400000">
          <a:off x="4158363" y="328528"/>
          <a:ext cx="864376" cy="73193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CA" sz="1900" kern="1200" dirty="0" smtClean="0"/>
            <a:t>Participants have identities that link them to transactions, but they can choose the transaction information that other participants are authorized to view.</a:t>
          </a:r>
          <a:endParaRPr lang="en-GB" sz="1900" kern="1200" dirty="0"/>
        </a:p>
      </dsp:txBody>
      <dsp:txXfrm rot="-5400000">
        <a:off x="930867" y="3598220"/>
        <a:ext cx="7277174" cy="7799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1BC1A-A4B3-4E86-906A-723F49D30419}">
      <dsp:nvSpPr>
        <dsp:cNvPr id="0" name=""/>
        <dsp:cNvSpPr/>
      </dsp:nvSpPr>
      <dsp:spPr>
        <a:xfrm rot="5400000">
          <a:off x="4979874" y="-1849829"/>
          <a:ext cx="1260574"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CA" sz="1500" kern="1200" dirty="0" smtClean="0"/>
            <a:t>To validate transactions, validators must hold a certain percentage of the network’s total value.</a:t>
          </a:r>
          <a:endParaRPr lang="en-GB" sz="1500" kern="1200" dirty="0"/>
        </a:p>
        <a:p>
          <a:pPr marL="114300" lvl="1" indent="-114300" algn="l" defTabSz="666750">
            <a:lnSpc>
              <a:spcPct val="90000"/>
            </a:lnSpc>
            <a:spcBef>
              <a:spcPct val="0"/>
            </a:spcBef>
            <a:spcAft>
              <a:spcPct val="15000"/>
            </a:spcAft>
            <a:buChar char="••"/>
          </a:pPr>
          <a:r>
            <a:rPr lang="en-CA" sz="1500" kern="1200" dirty="0" smtClean="0"/>
            <a:t>Proof-of-stake might provide increased protection from a malicious attack on the network by reducing incentives for attack and making it very expensive to execute attacks.</a:t>
          </a:r>
          <a:endParaRPr lang="en-GB" sz="1500" kern="1200" dirty="0"/>
        </a:p>
      </dsp:txBody>
      <dsp:txXfrm rot="-5400000">
        <a:off x="2970086" y="221495"/>
        <a:ext cx="5218615" cy="1137502"/>
      </dsp:txXfrm>
    </dsp:sp>
    <dsp:sp modelId="{DB7E2846-67D3-45E2-BA55-E8CD63D0AA95}">
      <dsp:nvSpPr>
        <dsp:cNvPr id="0" name=""/>
        <dsp:cNvSpPr/>
      </dsp:nvSpPr>
      <dsp:spPr>
        <a:xfrm>
          <a:off x="0" y="2387"/>
          <a:ext cx="2970085" cy="15757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CA" sz="2500" kern="1200" dirty="0" smtClean="0"/>
            <a:t>Proof of stake:</a:t>
          </a:r>
          <a:endParaRPr lang="en-GB" sz="2500" kern="1200" dirty="0"/>
        </a:p>
      </dsp:txBody>
      <dsp:txXfrm>
        <a:off x="76920" y="79307"/>
        <a:ext cx="2816245" cy="1421877"/>
      </dsp:txXfrm>
    </dsp:sp>
    <dsp:sp modelId="{47743BB1-37E6-48BD-9630-1584DB0E0F4E}">
      <dsp:nvSpPr>
        <dsp:cNvPr id="0" name=""/>
        <dsp:cNvSpPr/>
      </dsp:nvSpPr>
      <dsp:spPr>
        <a:xfrm rot="5400000">
          <a:off x="4979874" y="-195325"/>
          <a:ext cx="1260574"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CA" sz="1500" kern="1200" dirty="0" smtClean="0"/>
            <a:t>A majority of validators (for example, three out of five) must agree that a transaction is valid.</a:t>
          </a:r>
          <a:endParaRPr lang="en-GB" sz="1500" kern="1200" dirty="0"/>
        </a:p>
      </dsp:txBody>
      <dsp:txXfrm rot="-5400000">
        <a:off x="2970086" y="1875999"/>
        <a:ext cx="5218615" cy="1137502"/>
      </dsp:txXfrm>
    </dsp:sp>
    <dsp:sp modelId="{17EE3EC6-53CC-4BE5-904F-2449650D9C80}">
      <dsp:nvSpPr>
        <dsp:cNvPr id="0" name=""/>
        <dsp:cNvSpPr/>
      </dsp:nvSpPr>
      <dsp:spPr>
        <a:xfrm>
          <a:off x="0" y="1656891"/>
          <a:ext cx="2970085" cy="15757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CA" sz="2500" kern="1200" dirty="0" smtClean="0"/>
            <a:t>Multi-signature:</a:t>
          </a:r>
          <a:endParaRPr lang="en-GB" sz="2500" kern="1200" dirty="0"/>
        </a:p>
      </dsp:txBody>
      <dsp:txXfrm>
        <a:off x="76920" y="1733811"/>
        <a:ext cx="2816245" cy="1421877"/>
      </dsp:txXfrm>
    </dsp:sp>
    <dsp:sp modelId="{B1994873-C019-43AA-9D96-4D3E6831DAEC}">
      <dsp:nvSpPr>
        <dsp:cNvPr id="0" name=""/>
        <dsp:cNvSpPr/>
      </dsp:nvSpPr>
      <dsp:spPr>
        <a:xfrm rot="5400000">
          <a:off x="4979874" y="1459177"/>
          <a:ext cx="1260574"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CA" sz="1500" kern="1200" dirty="0" smtClean="0"/>
            <a:t>An algorithm designed to settle disputes among computing nodes (network participants) when one node in a set of nodes generates different output from the others in the set.</a:t>
          </a:r>
          <a:endParaRPr lang="en-GB" sz="1500" kern="1200" dirty="0"/>
        </a:p>
      </dsp:txBody>
      <dsp:txXfrm rot="-5400000">
        <a:off x="2970086" y="3530501"/>
        <a:ext cx="5218615" cy="1137502"/>
      </dsp:txXfrm>
    </dsp:sp>
    <dsp:sp modelId="{ED96A385-0A3D-4E61-98B2-5C32D1F26F99}">
      <dsp:nvSpPr>
        <dsp:cNvPr id="0" name=""/>
        <dsp:cNvSpPr/>
      </dsp:nvSpPr>
      <dsp:spPr>
        <a:xfrm>
          <a:off x="0" y="3311394"/>
          <a:ext cx="2970085" cy="15757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CA" sz="2500" kern="1200" dirty="0" smtClean="0"/>
            <a:t>Practical Byzantine Fault Tolerance (PBFT):</a:t>
          </a:r>
          <a:endParaRPr lang="en-GB" sz="2500" kern="1200" dirty="0"/>
        </a:p>
      </dsp:txBody>
      <dsp:txXfrm>
        <a:off x="76920" y="3388314"/>
        <a:ext cx="2816245" cy="14218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40515-1A2C-4026-96D5-B5DB0D539DA4}">
      <dsp:nvSpPr>
        <dsp:cNvPr id="0" name=""/>
        <dsp:cNvSpPr/>
      </dsp:nvSpPr>
      <dsp:spPr>
        <a:xfrm rot="5400000">
          <a:off x="5234376" y="-2168196"/>
          <a:ext cx="751569"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Transactions are recorded and cannot be repudiated</a:t>
          </a:r>
          <a:endParaRPr lang="en-GB" sz="1200" kern="1200" dirty="0"/>
        </a:p>
      </dsp:txBody>
      <dsp:txXfrm rot="-5400000">
        <a:off x="2970086" y="132783"/>
        <a:ext cx="5243462" cy="678191"/>
      </dsp:txXfrm>
    </dsp:sp>
    <dsp:sp modelId="{E7806F94-B85D-4B83-AE4D-379DCAAD03A2}">
      <dsp:nvSpPr>
        <dsp:cNvPr id="0" name=""/>
        <dsp:cNvSpPr/>
      </dsp:nvSpPr>
      <dsp:spPr>
        <a:xfrm>
          <a:off x="0" y="2148"/>
          <a:ext cx="2970085" cy="939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kern="1200" dirty="0" smtClean="0"/>
            <a:t>Shared Leger</a:t>
          </a:r>
          <a:endParaRPr lang="en-GB" sz="2700" kern="1200" dirty="0"/>
        </a:p>
      </dsp:txBody>
      <dsp:txXfrm>
        <a:off x="45861" y="48009"/>
        <a:ext cx="2878363" cy="847740"/>
      </dsp:txXfrm>
    </dsp:sp>
    <dsp:sp modelId="{B5A21E13-ED0A-4B4F-AAD0-239464FAB2B3}">
      <dsp:nvSpPr>
        <dsp:cNvPr id="0" name=""/>
        <dsp:cNvSpPr/>
      </dsp:nvSpPr>
      <dsp:spPr>
        <a:xfrm rot="5400000">
          <a:off x="5234376" y="-1181760"/>
          <a:ext cx="751569"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Messages can be sent that include the state of a task in a transaction</a:t>
          </a:r>
          <a:endParaRPr lang="en-GB" sz="1200" kern="1200" dirty="0"/>
        </a:p>
        <a:p>
          <a:pPr marL="114300" lvl="1" indent="-114300" algn="l" defTabSz="533400">
            <a:lnSpc>
              <a:spcPct val="90000"/>
            </a:lnSpc>
            <a:spcBef>
              <a:spcPct val="0"/>
            </a:spcBef>
            <a:spcAft>
              <a:spcPct val="15000"/>
            </a:spcAft>
            <a:buChar char="••"/>
          </a:pPr>
          <a:r>
            <a:rPr lang="en-GB" sz="1200" kern="1200" dirty="0" smtClean="0"/>
            <a:t>Participants can update the state of the task and share the results with everyone </a:t>
          </a:r>
          <a:endParaRPr lang="en-GB" sz="1200" kern="1200" dirty="0"/>
        </a:p>
      </dsp:txBody>
      <dsp:txXfrm rot="-5400000">
        <a:off x="2970086" y="1119219"/>
        <a:ext cx="5243462" cy="678191"/>
      </dsp:txXfrm>
    </dsp:sp>
    <dsp:sp modelId="{966F2126-BB3B-437F-8855-80CF60AB02B2}">
      <dsp:nvSpPr>
        <dsp:cNvPr id="0" name=""/>
        <dsp:cNvSpPr/>
      </dsp:nvSpPr>
      <dsp:spPr>
        <a:xfrm>
          <a:off x="0" y="988583"/>
          <a:ext cx="2970085" cy="939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kern="1200" dirty="0" smtClean="0"/>
            <a:t>State based Communication	</a:t>
          </a:r>
          <a:endParaRPr lang="en-GB" sz="2700" kern="1200" dirty="0"/>
        </a:p>
      </dsp:txBody>
      <dsp:txXfrm>
        <a:off x="45861" y="1034444"/>
        <a:ext cx="2878363" cy="847740"/>
      </dsp:txXfrm>
    </dsp:sp>
    <dsp:sp modelId="{DFFE44F9-116B-42A4-B25F-F5C3CCE52F3C}">
      <dsp:nvSpPr>
        <dsp:cNvPr id="0" name=""/>
        <dsp:cNvSpPr/>
      </dsp:nvSpPr>
      <dsp:spPr>
        <a:xfrm rot="5400000">
          <a:off x="5234376" y="-195325"/>
          <a:ext cx="751569"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Transaction and transaction histories are available to all participants in the network</a:t>
          </a:r>
          <a:endParaRPr lang="en-GB" sz="1200" kern="1200" dirty="0"/>
        </a:p>
        <a:p>
          <a:pPr marL="114300" lvl="1" indent="-114300" algn="l" defTabSz="533400">
            <a:lnSpc>
              <a:spcPct val="90000"/>
            </a:lnSpc>
            <a:spcBef>
              <a:spcPct val="0"/>
            </a:spcBef>
            <a:spcAft>
              <a:spcPct val="15000"/>
            </a:spcAft>
            <a:buChar char="••"/>
          </a:pPr>
          <a:r>
            <a:rPr lang="en-GB" sz="1200" kern="1200" dirty="0" smtClean="0"/>
            <a:t>Intermediaries are avoided, reducing cost</a:t>
          </a:r>
          <a:endParaRPr lang="en-GB" sz="1200" kern="1200" dirty="0"/>
        </a:p>
      </dsp:txBody>
      <dsp:txXfrm rot="-5400000">
        <a:off x="2970086" y="2105654"/>
        <a:ext cx="5243462" cy="678191"/>
      </dsp:txXfrm>
    </dsp:sp>
    <dsp:sp modelId="{AEC78773-CF13-420D-96A9-AFB7460D1AFD}">
      <dsp:nvSpPr>
        <dsp:cNvPr id="0" name=""/>
        <dsp:cNvSpPr/>
      </dsp:nvSpPr>
      <dsp:spPr>
        <a:xfrm>
          <a:off x="0" y="1975018"/>
          <a:ext cx="2970085" cy="939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kern="1200" dirty="0" smtClean="0"/>
            <a:t>Peer 2 Peer</a:t>
          </a:r>
          <a:endParaRPr lang="en-GB" sz="2700" kern="1200" dirty="0"/>
        </a:p>
      </dsp:txBody>
      <dsp:txXfrm>
        <a:off x="45861" y="2020879"/>
        <a:ext cx="2878363" cy="847740"/>
      </dsp:txXfrm>
    </dsp:sp>
    <dsp:sp modelId="{5E310A67-48B3-4B76-BBBE-99343F478846}">
      <dsp:nvSpPr>
        <dsp:cNvPr id="0" name=""/>
        <dsp:cNvSpPr/>
      </dsp:nvSpPr>
      <dsp:spPr>
        <a:xfrm rot="5400000">
          <a:off x="5234376" y="791109"/>
          <a:ext cx="751569"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Intermediaries are replaced by consensus of the network, which is used to validate and authenticate transactions</a:t>
          </a:r>
        </a:p>
      </dsp:txBody>
      <dsp:txXfrm rot="-5400000">
        <a:off x="2970086" y="3092089"/>
        <a:ext cx="5243462" cy="678191"/>
      </dsp:txXfrm>
    </dsp:sp>
    <dsp:sp modelId="{4FD91A48-001A-4B24-8E1B-FD92EC3FCEDE}">
      <dsp:nvSpPr>
        <dsp:cNvPr id="0" name=""/>
        <dsp:cNvSpPr/>
      </dsp:nvSpPr>
      <dsp:spPr>
        <a:xfrm>
          <a:off x="0" y="2961454"/>
          <a:ext cx="2970085" cy="939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kern="1200" dirty="0" smtClean="0"/>
            <a:t>Consensus</a:t>
          </a:r>
        </a:p>
      </dsp:txBody>
      <dsp:txXfrm>
        <a:off x="45861" y="3007315"/>
        <a:ext cx="2878363" cy="847740"/>
      </dsp:txXfrm>
    </dsp:sp>
    <dsp:sp modelId="{FFC878AB-770E-4FB5-98AC-80AFAE9E77CA}">
      <dsp:nvSpPr>
        <dsp:cNvPr id="0" name=""/>
        <dsp:cNvSpPr/>
      </dsp:nvSpPr>
      <dsp:spPr>
        <a:xfrm rot="5400000">
          <a:off x="5234376" y="1777544"/>
          <a:ext cx="751569" cy="52801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CA" sz="1200" kern="1200" dirty="0" smtClean="0"/>
            <a:t>Smart contracts build the contract into the transaction, establishing the conditions under which a transaction or asset exchange can occur.</a:t>
          </a:r>
          <a:endParaRPr lang="en-GB" sz="1200" kern="1200" dirty="0" smtClean="0"/>
        </a:p>
      </dsp:txBody>
      <dsp:txXfrm rot="-5400000">
        <a:off x="2970086" y="4078524"/>
        <a:ext cx="5243462" cy="678191"/>
      </dsp:txXfrm>
    </dsp:sp>
    <dsp:sp modelId="{AE1CD641-19EF-4BE8-8627-952926523FF6}">
      <dsp:nvSpPr>
        <dsp:cNvPr id="0" name=""/>
        <dsp:cNvSpPr/>
      </dsp:nvSpPr>
      <dsp:spPr>
        <a:xfrm>
          <a:off x="0" y="3947889"/>
          <a:ext cx="2970085" cy="939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kern="1200" dirty="0" smtClean="0"/>
            <a:t>Smart Contracts</a:t>
          </a:r>
        </a:p>
      </dsp:txBody>
      <dsp:txXfrm>
        <a:off x="45861" y="3993750"/>
        <a:ext cx="2878363" cy="84774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FD-2AFE-4B1E-9D19-015693014FEA}" type="datetimeFigureOut">
              <a:rPr lang="en-GB" smtClean="0">
                <a:latin typeface="Arial" pitchFamily="34" charset="0"/>
              </a:rPr>
              <a:pPr/>
              <a:t>24/04/2018</a:t>
            </a:fld>
            <a:endParaRPr lang="en-GB"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D0142-0A92-499C-9E53-36958F98D275}"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2482071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5D7A87D-1CDA-443F-BAE3-82C9C05446C3}" type="datetimeFigureOut">
              <a:rPr lang="en-GB" smtClean="0"/>
              <a:pPr/>
              <a:t>24/04/2018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20B9C825-F38E-45BB-92C1-043DE61C9183}" type="slidenum">
              <a:rPr lang="en-GB" smtClean="0"/>
              <a:pPr/>
              <a:t>‹#›</a:t>
            </a:fld>
            <a:endParaRPr lang="en-GB" dirty="0"/>
          </a:p>
        </p:txBody>
      </p:sp>
    </p:spTree>
    <p:extLst>
      <p:ext uri="{BB962C8B-B14F-4D97-AF65-F5344CB8AC3E}">
        <p14:creationId xmlns:p14="http://schemas.microsoft.com/office/powerpoint/2010/main" val="28822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a:t>
            </a:fld>
            <a:endParaRPr lang="en-GB" dirty="0"/>
          </a:p>
        </p:txBody>
      </p:sp>
    </p:spTree>
    <p:extLst>
      <p:ext uri="{BB962C8B-B14F-4D97-AF65-F5344CB8AC3E}">
        <p14:creationId xmlns:p14="http://schemas.microsoft.com/office/powerpoint/2010/main" val="403706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Initiate Transaction</a:t>
            </a:r>
          </a:p>
          <a:p>
            <a:pPr lvl="1"/>
            <a:r>
              <a:rPr lang="en-GB" dirty="0" smtClean="0"/>
              <a:t>Multiple Parties Transact</a:t>
            </a:r>
          </a:p>
          <a:p>
            <a:pPr lvl="1"/>
            <a:r>
              <a:rPr lang="en-GB" dirty="0" smtClean="0"/>
              <a:t>All transactions are recorded including the date, time, parties, transaction specific, </a:t>
            </a:r>
            <a:r>
              <a:rPr lang="en-GB" dirty="0" err="1" smtClean="0"/>
              <a:t>etc</a:t>
            </a:r>
            <a:endParaRPr lang="en-GB" dirty="0" smtClean="0"/>
          </a:p>
          <a:p>
            <a:pPr lvl="0"/>
            <a:r>
              <a:rPr lang="en-GB" dirty="0" smtClean="0"/>
              <a:t>Post and Record Transaction</a:t>
            </a:r>
          </a:p>
          <a:p>
            <a:pPr lvl="1"/>
            <a:r>
              <a:rPr lang="en-GB" dirty="0" smtClean="0"/>
              <a:t>Transaction is added in order into a block</a:t>
            </a:r>
          </a:p>
          <a:p>
            <a:pPr lvl="1"/>
            <a:r>
              <a:rPr lang="en-GB" dirty="0" smtClean="0"/>
              <a:t>Entries can be added but not deleted</a:t>
            </a:r>
          </a:p>
          <a:p>
            <a:pPr lvl="1"/>
            <a:r>
              <a:rPr lang="en-GB" dirty="0" smtClean="0"/>
              <a:t>Each node in the network owns a complete copy of the leger</a:t>
            </a:r>
          </a:p>
          <a:p>
            <a:pPr lvl="0"/>
            <a:r>
              <a:rPr lang="en-GB" dirty="0" smtClean="0"/>
              <a:t>Broadcast</a:t>
            </a:r>
          </a:p>
          <a:p>
            <a:pPr lvl="1"/>
            <a:r>
              <a:rPr lang="en-GB" dirty="0" smtClean="0"/>
              <a:t>Block is broadcast to every node in the network</a:t>
            </a:r>
          </a:p>
          <a:p>
            <a:pPr lvl="0"/>
            <a:r>
              <a:rPr lang="en-GB" dirty="0" smtClean="0"/>
              <a:t>Validate via consensus</a:t>
            </a:r>
          </a:p>
          <a:p>
            <a:pPr lvl="1"/>
            <a:r>
              <a:rPr lang="en-GB" dirty="0" smtClean="0"/>
              <a:t>Network verifies, validates and approves</a:t>
            </a:r>
          </a:p>
          <a:p>
            <a:pPr lvl="1"/>
            <a:r>
              <a:rPr lang="en-GB" dirty="0" smtClean="0"/>
              <a:t>Consensus is recorded and injects the trust in the system</a:t>
            </a:r>
          </a:p>
          <a:p>
            <a:pPr lvl="0"/>
            <a:r>
              <a:rPr lang="en-GB" dirty="0" smtClean="0"/>
              <a:t>Immutable and Encrypted Block</a:t>
            </a:r>
          </a:p>
          <a:p>
            <a:pPr lvl="1"/>
            <a:r>
              <a:rPr lang="en-GB" dirty="0" smtClean="0"/>
              <a:t>Confirmed block is added in chronological order</a:t>
            </a:r>
          </a:p>
          <a:p>
            <a:pPr lvl="1"/>
            <a:r>
              <a:rPr lang="en-GB" dirty="0" smtClean="0"/>
              <a:t>Transparent record of transactions, audit trail, and digital fingerprints</a:t>
            </a:r>
          </a:p>
          <a:p>
            <a:pPr lvl="1"/>
            <a:r>
              <a:rPr lang="en-GB" dirty="0" smtClean="0"/>
              <a:t>Data is pervasive and persistent</a:t>
            </a:r>
          </a:p>
          <a:p>
            <a:pPr lvl="0"/>
            <a:r>
              <a:rPr lang="en-GB" dirty="0" smtClean="0"/>
              <a:t>Transaction Completed</a:t>
            </a:r>
          </a:p>
          <a:p>
            <a:pPr lvl="1"/>
            <a:r>
              <a:rPr lang="en-GB" dirty="0" smtClean="0"/>
              <a:t>Nodes have access to a single source of truth</a:t>
            </a:r>
          </a:p>
          <a:p>
            <a:pPr lvl="1"/>
            <a:r>
              <a:rPr lang="en-GB" dirty="0" smtClean="0"/>
              <a:t>Completed block gives way to the next block in the chain</a:t>
            </a:r>
          </a:p>
          <a:p>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10</a:t>
            </a:fld>
            <a:endParaRPr lang="en-GB" dirty="0"/>
          </a:p>
        </p:txBody>
      </p:sp>
    </p:spTree>
    <p:extLst>
      <p:ext uri="{BB962C8B-B14F-4D97-AF65-F5344CB8AC3E}">
        <p14:creationId xmlns:p14="http://schemas.microsoft.com/office/powerpoint/2010/main" val="782087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the</a:t>
            </a:r>
            <a:r>
              <a:rPr lang="en-GB" baseline="0" dirty="0" smtClean="0"/>
              <a:t> shared leger and smart contract features in </a:t>
            </a:r>
            <a:r>
              <a:rPr lang="en-GB" baseline="0" dirty="0" err="1" smtClean="0"/>
              <a:t>Blockchain</a:t>
            </a:r>
            <a:r>
              <a:rPr lang="en-GB" baseline="0" dirty="0" smtClean="0"/>
              <a:t> that lend themselves well to the </a:t>
            </a:r>
            <a:r>
              <a:rPr lang="en-GB" baseline="0" dirty="0" err="1" smtClean="0"/>
              <a:t>IoT</a:t>
            </a:r>
            <a:r>
              <a:rPr lang="en-GB" baseline="0" dirty="0" smtClean="0"/>
              <a:t>.</a:t>
            </a:r>
          </a:p>
          <a:p>
            <a:endParaRPr lang="en-GB" baseline="0" dirty="0" smtClean="0"/>
          </a:p>
          <a:p>
            <a:r>
              <a:rPr lang="en-GB" baseline="0" dirty="0" smtClean="0"/>
              <a:t>Shared leger ensures that copies of transactions exist in multiple instances, so from an </a:t>
            </a:r>
            <a:r>
              <a:rPr lang="en-GB" baseline="0" dirty="0" err="1" smtClean="0"/>
              <a:t>IoT</a:t>
            </a:r>
            <a:r>
              <a:rPr lang="en-GB" baseline="0" dirty="0" smtClean="0"/>
              <a:t> perspective, I have many sources I can obtain the records from, and I’ve eliminated any single points of failure in providing.  I also have a way to detect tempering, both by examining an individual leger, or by comparing two copies of the leger from different nodes in the system (if I’m really paranoid)</a:t>
            </a:r>
          </a:p>
          <a:p>
            <a:endParaRPr lang="en-GB" baseline="0" dirty="0" smtClean="0"/>
          </a:p>
          <a:p>
            <a:r>
              <a:rPr lang="en-GB" baseline="0" dirty="0" smtClean="0"/>
              <a:t>Smart contract gives me the flexibility to perform many things with the technology.  Not only could I use that feature to store data from sensors, but I can also use it to transact with vending machines, parking meters, toll booths, etc.   We’ll get into this aspect in more detail a bit later.</a:t>
            </a:r>
          </a:p>
          <a:p>
            <a:endParaRPr lang="en-GB" baseline="0" dirty="0" smtClean="0"/>
          </a:p>
        </p:txBody>
      </p:sp>
      <p:sp>
        <p:nvSpPr>
          <p:cNvPr id="4" name="Slide Number Placeholder 3"/>
          <p:cNvSpPr>
            <a:spLocks noGrp="1"/>
          </p:cNvSpPr>
          <p:nvPr>
            <p:ph type="sldNum" sz="quarter" idx="10"/>
          </p:nvPr>
        </p:nvSpPr>
        <p:spPr/>
        <p:txBody>
          <a:bodyPr/>
          <a:lstStyle/>
          <a:p>
            <a:fld id="{20B9C825-F38E-45BB-92C1-043DE61C9183}" type="slidenum">
              <a:rPr lang="en-GB" smtClean="0"/>
              <a:pPr/>
              <a:t>11</a:t>
            </a:fld>
            <a:endParaRPr lang="en-GB" dirty="0"/>
          </a:p>
        </p:txBody>
      </p:sp>
    </p:spTree>
    <p:extLst>
      <p:ext uri="{BB962C8B-B14F-4D97-AF65-F5344CB8AC3E}">
        <p14:creationId xmlns:p14="http://schemas.microsoft.com/office/powerpoint/2010/main" val="168688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Arial" pitchFamily="34" charset="0"/>
                <a:ea typeface="+mn-ea"/>
                <a:cs typeface="+mn-cs"/>
              </a:rPr>
              <a:t>The unique feature of </a:t>
            </a:r>
            <a:r>
              <a:rPr lang="en-CA" sz="1200" b="0" i="0" u="none" strike="noStrike" kern="1200" baseline="0" dirty="0" err="1" smtClean="0">
                <a:solidFill>
                  <a:schemeClr val="tx1"/>
                </a:solidFill>
                <a:latin typeface="Arial" pitchFamily="34" charset="0"/>
                <a:ea typeface="+mn-ea"/>
                <a:cs typeface="+mn-cs"/>
              </a:rPr>
              <a:t>Blockchain</a:t>
            </a:r>
            <a:r>
              <a:rPr lang="en-CA" sz="1200" b="0" i="0" u="none" strike="noStrike" kern="1200" baseline="0" dirty="0" smtClean="0">
                <a:solidFill>
                  <a:schemeClr val="tx1"/>
                </a:solidFill>
                <a:latin typeface="Arial" pitchFamily="34" charset="0"/>
                <a:ea typeface="+mn-ea"/>
                <a:cs typeface="+mn-cs"/>
              </a:rPr>
              <a:t> is a shared, distributed ledger — an immutable record of all transactions on the network, which all network participants can access. With a shared ledger, transactions are recorded once, eliminating any dispute between entities that’s typical of a traditional </a:t>
            </a:r>
            <a:r>
              <a:rPr lang="en-GB" sz="1200" b="0" i="0" u="none" strike="noStrike" kern="1200" baseline="0" dirty="0" smtClean="0">
                <a:solidFill>
                  <a:schemeClr val="tx1"/>
                </a:solidFill>
                <a:latin typeface="Arial" pitchFamily="34" charset="0"/>
                <a:ea typeface="+mn-ea"/>
                <a:cs typeface="+mn-cs"/>
              </a:rPr>
              <a:t>business network.  The leger maintains information about the transaction that was agreed to by both parties at the time the transaction was executed.  Because it is immutable, disputes can be resolved easily because the leger contains the source of truth.</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12</a:t>
            </a:fld>
            <a:endParaRPr lang="en-GB" dirty="0"/>
          </a:p>
        </p:txBody>
      </p:sp>
    </p:spTree>
    <p:extLst>
      <p:ext uri="{BB962C8B-B14F-4D97-AF65-F5344CB8AC3E}">
        <p14:creationId xmlns:p14="http://schemas.microsoft.com/office/powerpoint/2010/main" val="2940483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diagram</a:t>
            </a:r>
            <a:r>
              <a:rPr lang="en-CA" baseline="0" dirty="0" smtClean="0"/>
              <a:t> shows how data from a sensor network would get recorded into a </a:t>
            </a:r>
            <a:r>
              <a:rPr lang="en-CA" baseline="0" dirty="0" err="1" smtClean="0"/>
              <a:t>blockchain</a:t>
            </a:r>
            <a:r>
              <a:rPr lang="en-CA" baseline="0" dirty="0" smtClean="0"/>
              <a:t> network.  End nodes, gateways, Join Servers, and Application servers would be outside of the </a:t>
            </a:r>
            <a:r>
              <a:rPr lang="en-CA" baseline="0" dirty="0" err="1" smtClean="0"/>
              <a:t>Blockchain</a:t>
            </a:r>
            <a:r>
              <a:rPr lang="en-CA" baseline="0" dirty="0" smtClean="0"/>
              <a:t> network.  End node requests to join the network, and the Join server provides a set of crypto keys for use in recording data.</a:t>
            </a:r>
          </a:p>
          <a:p>
            <a:r>
              <a:rPr lang="en-CA" baseline="0" dirty="0" smtClean="0"/>
              <a:t>When the sensor has data to record, it forwards it to the </a:t>
            </a:r>
            <a:r>
              <a:rPr lang="en-CA" baseline="0" dirty="0" err="1" smtClean="0"/>
              <a:t>blockchain</a:t>
            </a:r>
            <a:r>
              <a:rPr lang="en-CA" baseline="0" dirty="0" smtClean="0"/>
              <a:t> network, which uses the application server to validate the data.  Once validated, it is added to the </a:t>
            </a:r>
            <a:r>
              <a:rPr lang="en-CA" baseline="0" dirty="0" err="1" smtClean="0"/>
              <a:t>blockchain</a:t>
            </a:r>
            <a:r>
              <a:rPr lang="en-CA" baseline="0" dirty="0" smtClean="0"/>
              <a:t> and acknowledged.</a:t>
            </a:r>
          </a:p>
          <a:p>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13</a:t>
            </a:fld>
            <a:endParaRPr lang="en-GB" dirty="0"/>
          </a:p>
        </p:txBody>
      </p:sp>
    </p:spTree>
    <p:extLst>
      <p:ext uri="{BB962C8B-B14F-4D97-AF65-F5344CB8AC3E}">
        <p14:creationId xmlns:p14="http://schemas.microsoft.com/office/powerpoint/2010/main" val="113128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Since the gateways are generally</a:t>
            </a:r>
            <a:r>
              <a:rPr lang="en-CA" baseline="0" dirty="0" smtClean="0"/>
              <a:t> resource constrained, they may not have the computing power to participate in the </a:t>
            </a:r>
            <a:r>
              <a:rPr lang="en-CA" baseline="0" dirty="0" err="1" smtClean="0"/>
              <a:t>blockchain</a:t>
            </a:r>
            <a:r>
              <a:rPr lang="en-CA" baseline="0" dirty="0" smtClean="0"/>
              <a:t>, thus, they are excluded from the network.  For redundancy purposes, multiple gateways could be provided, or the gateway function could be implemented within the </a:t>
            </a:r>
            <a:r>
              <a:rPr lang="en-CA" baseline="0" dirty="0" err="1" smtClean="0"/>
              <a:t>IoT</a:t>
            </a:r>
            <a:r>
              <a:rPr lang="en-CA" baseline="0" dirty="0" smtClean="0"/>
              <a:t> sensor itself.</a:t>
            </a:r>
          </a:p>
          <a:p>
            <a:r>
              <a:rPr lang="en-CA" baseline="0" dirty="0" smtClean="0"/>
              <a:t>The Join Servers are actually servers that provide the certificates or keys used for the encryption.  It is possible to provide this using a “digital certificate </a:t>
            </a:r>
            <a:r>
              <a:rPr lang="en-CA" baseline="0" dirty="0" err="1" smtClean="0"/>
              <a:t>blockchain</a:t>
            </a:r>
            <a:r>
              <a:rPr lang="en-CA" baseline="0" dirty="0" smtClean="0"/>
              <a:t>”, which we’ll discuss later; however, for the purposes of the sensor network, they are excluded.</a:t>
            </a:r>
          </a:p>
          <a:p>
            <a:r>
              <a:rPr lang="en-CA" baseline="0" dirty="0" smtClean="0"/>
              <a:t>The application servers typically provide business functions, and process core data.  An entity providing access to </a:t>
            </a:r>
            <a:r>
              <a:rPr lang="en-CA" baseline="0" dirty="0" err="1" smtClean="0"/>
              <a:t>IoT</a:t>
            </a:r>
            <a:r>
              <a:rPr lang="en-CA" baseline="0" dirty="0" smtClean="0"/>
              <a:t> sensor data may use these servers to process the data before making it available.   Their main function is to validate the data; however, if the sensor data is to be provided raw, these may not be required.</a:t>
            </a:r>
          </a:p>
          <a:p>
            <a:r>
              <a:rPr lang="en-CA" baseline="0" dirty="0" smtClean="0"/>
              <a:t>Key here is the network servers.  These can be provided by any number of entities, from the actual sensor data providers, to regulators, to various other interested parties.  Leveraging a Distributed Leger and Distributed Consensus protocol, the data is maintained by the system in immutable form, on multiple systems.</a:t>
            </a:r>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14</a:t>
            </a:fld>
            <a:endParaRPr lang="en-GB" dirty="0"/>
          </a:p>
        </p:txBody>
      </p:sp>
    </p:spTree>
    <p:extLst>
      <p:ext uri="{BB962C8B-B14F-4D97-AF65-F5344CB8AC3E}">
        <p14:creationId xmlns:p14="http://schemas.microsoft.com/office/powerpoint/2010/main" val="94561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Bitcoin’s Proof of work is used to make block creation difficult, helping to</a:t>
            </a:r>
            <a:r>
              <a:rPr lang="en-CA" baseline="0" dirty="0" smtClean="0"/>
              <a:t> prevent the dual payment problem. To ensure blocks are created in expectation once every 10 minutes, the threshold</a:t>
            </a:r>
          </a:p>
          <a:p>
            <a:r>
              <a:rPr lang="en-CA" baseline="0" dirty="0" smtClean="0"/>
              <a:t>for successful block creation is adjusted automatically every 2,016 blocks. If, for example, blocks were created too quickly (as is often the case if additional hashing</a:t>
            </a:r>
          </a:p>
          <a:p>
            <a:r>
              <a:rPr lang="en-CA" baseline="0" dirty="0" smtClean="0"/>
              <a:t>power was added to the network since the previous adjustment) the difficulty is raised by lowering the target threshold. </a:t>
            </a:r>
          </a:p>
          <a:p>
            <a:endParaRPr lang="en-CA" baseline="0" dirty="0" smtClean="0"/>
          </a:p>
          <a:p>
            <a:r>
              <a:rPr lang="en-CA" baseline="0" dirty="0" smtClean="0"/>
              <a:t>Because blocks are only created every 10 min in Bitcoin, it is not necessarily a suitable protocol for use in an </a:t>
            </a:r>
            <a:r>
              <a:rPr lang="en-CA" baseline="0" dirty="0" err="1" smtClean="0"/>
              <a:t>IoT</a:t>
            </a:r>
            <a:r>
              <a:rPr lang="en-CA" baseline="0" dirty="0" smtClean="0"/>
              <a:t> </a:t>
            </a:r>
            <a:r>
              <a:rPr lang="en-CA" baseline="0" dirty="0" err="1" smtClean="0"/>
              <a:t>blockchain</a:t>
            </a:r>
            <a:r>
              <a:rPr lang="en-CA" baseline="0" dirty="0" smtClean="0"/>
              <a:t>.  Indeed, the environmental cost of the power needed to perform the proof of work calculations in Bitcoin is enormous, and will only increase.  This adds a very real cost to the generating blocks.</a:t>
            </a:r>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15</a:t>
            </a:fld>
            <a:endParaRPr lang="en-GB" dirty="0"/>
          </a:p>
        </p:txBody>
      </p:sp>
    </p:spTree>
    <p:extLst>
      <p:ext uri="{BB962C8B-B14F-4D97-AF65-F5344CB8AC3E}">
        <p14:creationId xmlns:p14="http://schemas.microsoft.com/office/powerpoint/2010/main" val="3039341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Let’s look at a proposed</a:t>
            </a:r>
            <a:r>
              <a:rPr lang="en-CA" baseline="0" dirty="0" smtClean="0"/>
              <a:t> architecture that addresses some performance concerns, while maintaining security..</a:t>
            </a:r>
          </a:p>
          <a:p>
            <a:r>
              <a:rPr lang="en-CA" dirty="0" smtClean="0"/>
              <a:t>This one is </a:t>
            </a:r>
            <a:r>
              <a:rPr lang="en-CA" baseline="0" dirty="0" smtClean="0"/>
              <a:t>built to store Smart Home data.  Here, rather than storing the data in the </a:t>
            </a:r>
            <a:r>
              <a:rPr lang="en-CA" baseline="0" dirty="0" err="1" smtClean="0"/>
              <a:t>blockchain</a:t>
            </a:r>
            <a:r>
              <a:rPr lang="en-CA" baseline="0" dirty="0" smtClean="0"/>
              <a:t>, the hash of the data is stored in the </a:t>
            </a:r>
            <a:r>
              <a:rPr lang="en-CA" baseline="0" dirty="0" err="1" smtClean="0"/>
              <a:t>blockchain</a:t>
            </a:r>
            <a:r>
              <a:rPr lang="en-CA" baseline="0" dirty="0" smtClean="0"/>
              <a:t> network and distributed.  That way, the fact that the data changes is visible to everyone in with access to the </a:t>
            </a:r>
            <a:r>
              <a:rPr lang="en-CA" baseline="0" dirty="0" err="1" smtClean="0"/>
              <a:t>blockchain</a:t>
            </a:r>
            <a:r>
              <a:rPr lang="en-CA" baseline="0" dirty="0" smtClean="0"/>
              <a:t> network.  In this example, nodes in the </a:t>
            </a:r>
            <a:r>
              <a:rPr lang="en-CA" baseline="0" dirty="0" err="1" smtClean="0"/>
              <a:t>blockchain</a:t>
            </a:r>
            <a:r>
              <a:rPr lang="en-CA" baseline="0" dirty="0" smtClean="0"/>
              <a:t> network are clustered and connected to cluster heads.  Cluster heads are responsible for generating the new blocks, and nodes can join other clusters if they experience excessive delays.  Also, nodes in the cluster can elect a new cluster head at any time.</a:t>
            </a:r>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17</a:t>
            </a:fld>
            <a:endParaRPr lang="en-GB" dirty="0"/>
          </a:p>
        </p:txBody>
      </p:sp>
    </p:spTree>
    <p:extLst>
      <p:ext uri="{BB962C8B-B14F-4D97-AF65-F5344CB8AC3E}">
        <p14:creationId xmlns:p14="http://schemas.microsoft.com/office/powerpoint/2010/main" val="2504563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deeper dive into the architecture</a:t>
            </a:r>
            <a:r>
              <a:rPr lang="en-CA" baseline="0" dirty="0" smtClean="0"/>
              <a:t> shows us how the authors of this architecture propose to eliminate Proof of Work overhead while distributing trust.</a:t>
            </a:r>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18</a:t>
            </a:fld>
            <a:endParaRPr lang="en-GB" dirty="0"/>
          </a:p>
        </p:txBody>
      </p:sp>
    </p:spTree>
    <p:extLst>
      <p:ext uri="{BB962C8B-B14F-4D97-AF65-F5344CB8AC3E}">
        <p14:creationId xmlns:p14="http://schemas.microsoft.com/office/powerpoint/2010/main" val="1890987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u="none" strike="noStrike" kern="1200" baseline="0" dirty="0" smtClean="0">
                <a:solidFill>
                  <a:schemeClr val="tx1"/>
                </a:solidFill>
                <a:latin typeface="Arial" pitchFamily="34" charset="0"/>
                <a:ea typeface="+mn-ea"/>
                <a:cs typeface="+mn-cs"/>
              </a:rPr>
              <a:t>Note that, a certain portion of transactions must be verified even when a CH is deemed to be trustworthy to protect the network against CHs which may have been recently compromised.</a:t>
            </a:r>
          </a:p>
          <a:p>
            <a:r>
              <a:rPr lang="en-CA" sz="1200" b="0" i="0" u="none" strike="noStrike" kern="1200" baseline="0" dirty="0" smtClean="0">
                <a:solidFill>
                  <a:schemeClr val="tx1"/>
                </a:solidFill>
                <a:latin typeface="Arial" pitchFamily="34" charset="0"/>
                <a:ea typeface="+mn-ea"/>
                <a:cs typeface="+mn-cs"/>
              </a:rPr>
              <a:t>If a CH has no direct evidence with the block generator or those who signed it, then it checks all transactions in the received block.  If a single block is generated by more than one CH, then other</a:t>
            </a:r>
          </a:p>
          <a:p>
            <a:r>
              <a:rPr lang="en-CA" sz="1200" b="0" i="0" u="none" strike="noStrike" kern="1200" baseline="0" dirty="0" smtClean="0">
                <a:solidFill>
                  <a:schemeClr val="tx1"/>
                </a:solidFill>
                <a:latin typeface="Arial" pitchFamily="34" charset="0"/>
                <a:ea typeface="+mn-ea"/>
                <a:cs typeface="+mn-cs"/>
              </a:rPr>
              <a:t>CHs would accept the one that is appended by the CH which has the highest trust to decrease the validation processing overhead due to the act of distributed trust. This may result in a forked BC.</a:t>
            </a:r>
          </a:p>
          <a:p>
            <a:r>
              <a:rPr lang="en-CA" sz="1200" b="0" i="0" u="none" strike="noStrike" kern="1200" baseline="0" dirty="0" smtClean="0">
                <a:solidFill>
                  <a:schemeClr val="tx1"/>
                </a:solidFill>
                <a:latin typeface="Arial" pitchFamily="34" charset="0"/>
                <a:ea typeface="+mn-ea"/>
                <a:cs typeface="+mn-cs"/>
              </a:rPr>
              <a:t>However, all forked blocks are assumed to be valid. The CHs append newly received blocks to the longest chain of blocks which ensures BC consistency.</a:t>
            </a:r>
          </a:p>
          <a:p>
            <a:r>
              <a:rPr lang="en-CA" sz="1200" b="0" i="0" u="none" strike="noStrike" kern="1200" baseline="0" dirty="0" smtClean="0">
                <a:solidFill>
                  <a:schemeClr val="tx1"/>
                </a:solidFill>
                <a:latin typeface="Arial" pitchFamily="34" charset="0"/>
                <a:ea typeface="+mn-ea"/>
                <a:cs typeface="+mn-cs"/>
              </a:rPr>
              <a:t>This framework exhibits graceful degradation in that the resilience degrades as the number of compromised nodes increases. The probability of detecting the fake block is a function of the number of total CHs, which presents an interesting trade-off for the system designer.</a:t>
            </a:r>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19</a:t>
            </a:fld>
            <a:endParaRPr lang="en-GB" dirty="0"/>
          </a:p>
        </p:txBody>
      </p:sp>
    </p:spTree>
    <p:extLst>
      <p:ext uri="{BB962C8B-B14F-4D97-AF65-F5344CB8AC3E}">
        <p14:creationId xmlns:p14="http://schemas.microsoft.com/office/powerpoint/2010/main" val="831413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sz="1200" b="0" i="0" u="none" strike="noStrike" kern="1200" baseline="0" dirty="0" smtClean="0">
                <a:solidFill>
                  <a:schemeClr val="tx1"/>
                </a:solidFill>
                <a:latin typeface="Arial" pitchFamily="34" charset="0"/>
                <a:ea typeface="+mn-ea"/>
                <a:cs typeface="+mn-cs"/>
              </a:rPr>
              <a:t>Let’s assume that Alice has created an account in a cloud storage facility and set up permissions for her thermostat to upload data to this facility. During the bootstrapping process, the cloud storage returns a pointer to the first block of data. When the smart thermostat needs to store data in the cloud storage, it sends its data to the Smart Home Manager. After checking permissions and extracting the previous block-number and hash from the local Immutable Leger, the SHM creates a random ID and sends data to the storage with this ID. It is assumed that at any given time, two nodes cannot have the same ID.  The storage checks the validity of the transaction by locating data using given parameters and also confirms that there is space available in the cloud storage. If so, it calculates a hash of received data packets and compares it with the received hash in the transaction. If the two hashes match, then data packets are stored in the storage and the new block-number is encrypted with the SHM PK, to make sure that only the true SHM can read the new block-number, and sent to the SHM. Next, the signed hash of data is signed by the storage and sent to the overlay network to be stored in the overlay BC.  This ensures that any further changes in the user’s data are visible to all.  In each smart home there is a private secure storage managed by the SHM.  The SHM distributes a shared key between authorized </a:t>
            </a:r>
            <a:r>
              <a:rPr lang="en-CA" sz="1200" b="0" i="0" u="none" strike="noStrike" kern="1200" baseline="0" dirty="0" err="1" smtClean="0">
                <a:solidFill>
                  <a:schemeClr val="tx1"/>
                </a:solidFill>
                <a:latin typeface="Arial" pitchFamily="34" charset="0"/>
                <a:ea typeface="+mn-ea"/>
                <a:cs typeface="+mn-cs"/>
              </a:rPr>
              <a:t>IoT</a:t>
            </a:r>
            <a:r>
              <a:rPr lang="en-CA" sz="1200" b="0" i="0" u="none" strike="noStrike" kern="1200" baseline="0" dirty="0" smtClean="0">
                <a:solidFill>
                  <a:schemeClr val="tx1"/>
                </a:solidFill>
                <a:latin typeface="Arial" pitchFamily="34" charset="0"/>
                <a:ea typeface="+mn-ea"/>
                <a:cs typeface="+mn-cs"/>
              </a:rPr>
              <a:t> devices and the local storage. </a:t>
            </a:r>
            <a:r>
              <a:rPr lang="en-CA" sz="1200" b="0" i="0" u="none" strike="noStrike" kern="1200" baseline="0" dirty="0" err="1" smtClean="0">
                <a:solidFill>
                  <a:schemeClr val="tx1"/>
                </a:solidFill>
                <a:latin typeface="Arial" pitchFamily="34" charset="0"/>
                <a:ea typeface="+mn-ea"/>
                <a:cs typeface="+mn-cs"/>
              </a:rPr>
              <a:t>IoT</a:t>
            </a:r>
            <a:r>
              <a:rPr lang="en-CA" sz="1200" b="0" i="0" u="none" strike="noStrike" kern="1200" baseline="0" dirty="0" smtClean="0">
                <a:solidFill>
                  <a:schemeClr val="tx1"/>
                </a:solidFill>
                <a:latin typeface="Arial" pitchFamily="34" charset="0"/>
                <a:ea typeface="+mn-ea"/>
                <a:cs typeface="+mn-cs"/>
              </a:rPr>
              <a:t> devices use this key for generating store transaction. Local storage is managed by the owner of the home and is trusted.  Therefore, there is no additional overhead for accounting.  To access stored data of a device, the SP creates and signs the requester part of a </a:t>
            </a:r>
            <a:r>
              <a:rPr lang="en-CA" sz="1200" b="0" i="0" u="none" strike="noStrike" kern="1200" baseline="0" dirty="0" err="1" smtClean="0">
                <a:solidFill>
                  <a:schemeClr val="tx1"/>
                </a:solidFill>
                <a:latin typeface="Arial" pitchFamily="34" charset="0"/>
                <a:ea typeface="+mn-ea"/>
                <a:cs typeface="+mn-cs"/>
              </a:rPr>
              <a:t>multisig</a:t>
            </a:r>
            <a:r>
              <a:rPr lang="en-CA" sz="1200" b="0" i="0" u="none" strike="noStrike" kern="1200" baseline="0" dirty="0" smtClean="0">
                <a:solidFill>
                  <a:schemeClr val="tx1"/>
                </a:solidFill>
                <a:latin typeface="Arial" pitchFamily="34" charset="0"/>
                <a:ea typeface="+mn-ea"/>
                <a:cs typeface="+mn-cs"/>
              </a:rPr>
              <a:t> transaction.  The SP then sends this to its own CH.  The CH checks both lists of PKs. If either the </a:t>
            </a:r>
            <a:r>
              <a:rPr lang="en-CA" sz="1200" b="0" i="0" u="none" strike="noStrike" kern="1200" baseline="0" dirty="0" err="1" smtClean="0">
                <a:solidFill>
                  <a:schemeClr val="tx1"/>
                </a:solidFill>
                <a:latin typeface="Arial" pitchFamily="34" charset="0"/>
                <a:ea typeface="+mn-ea"/>
                <a:cs typeface="+mn-cs"/>
              </a:rPr>
              <a:t>multisig</a:t>
            </a:r>
            <a:r>
              <a:rPr lang="en-CA" sz="1200" b="0" i="0" u="none" strike="noStrike" kern="1200" baseline="0" dirty="0" smtClean="0">
                <a:solidFill>
                  <a:schemeClr val="tx1"/>
                </a:solidFill>
                <a:latin typeface="Arial" pitchFamily="34" charset="0"/>
                <a:ea typeface="+mn-ea"/>
                <a:cs typeface="+mn-cs"/>
              </a:rPr>
              <a:t> transaction’s requester is in the CH requester’s key list, or the transaction’s </a:t>
            </a:r>
            <a:r>
              <a:rPr lang="en-CA" sz="1200" b="0" i="0" u="none" strike="noStrike" kern="1200" baseline="0" dirty="0" err="1" smtClean="0">
                <a:solidFill>
                  <a:schemeClr val="tx1"/>
                </a:solidFill>
                <a:latin typeface="Arial" pitchFamily="34" charset="0"/>
                <a:ea typeface="+mn-ea"/>
                <a:cs typeface="+mn-cs"/>
              </a:rPr>
              <a:t>requestee</a:t>
            </a:r>
            <a:r>
              <a:rPr lang="en-CA" sz="1200" b="0" i="0" u="none" strike="noStrike" kern="1200" baseline="0" dirty="0" smtClean="0">
                <a:solidFill>
                  <a:schemeClr val="tx1"/>
                </a:solidFill>
                <a:latin typeface="Arial" pitchFamily="34" charset="0"/>
                <a:ea typeface="+mn-ea"/>
                <a:cs typeface="+mn-cs"/>
              </a:rPr>
              <a:t> is in its </a:t>
            </a:r>
            <a:r>
              <a:rPr lang="en-CA" sz="1200" b="0" i="0" u="none" strike="noStrike" kern="1200" baseline="0" dirty="0" err="1" smtClean="0">
                <a:solidFill>
                  <a:schemeClr val="tx1"/>
                </a:solidFill>
                <a:latin typeface="Arial" pitchFamily="34" charset="0"/>
                <a:ea typeface="+mn-ea"/>
                <a:cs typeface="+mn-cs"/>
              </a:rPr>
              <a:t>requestee’s</a:t>
            </a:r>
            <a:r>
              <a:rPr lang="en-CA" sz="1200" b="0" i="0" u="none" strike="noStrike" kern="1200" baseline="0" dirty="0" smtClean="0">
                <a:solidFill>
                  <a:schemeClr val="tx1"/>
                </a:solidFill>
                <a:latin typeface="Arial" pitchFamily="34" charset="0"/>
                <a:ea typeface="+mn-ea"/>
                <a:cs typeface="+mn-cs"/>
              </a:rPr>
              <a:t> key list, then it broadcasts the transaction to its own cluster. Otherwise, the transaction is broadcast to other CHs. When the </a:t>
            </a:r>
            <a:r>
              <a:rPr lang="en-CA" sz="1200" b="0" i="0" u="none" strike="noStrike" kern="1200" baseline="0" dirty="0" err="1" smtClean="0">
                <a:solidFill>
                  <a:schemeClr val="tx1"/>
                </a:solidFill>
                <a:latin typeface="Arial" pitchFamily="34" charset="0"/>
                <a:ea typeface="+mn-ea"/>
                <a:cs typeface="+mn-cs"/>
              </a:rPr>
              <a:t>requestee</a:t>
            </a:r>
            <a:r>
              <a:rPr lang="en-CA" sz="1200" b="0" i="0" u="none" strike="noStrike" kern="1200" baseline="0" dirty="0" smtClean="0">
                <a:solidFill>
                  <a:schemeClr val="tx1"/>
                </a:solidFill>
                <a:latin typeface="Arial" pitchFamily="34" charset="0"/>
                <a:ea typeface="+mn-ea"/>
                <a:cs typeface="+mn-cs"/>
              </a:rPr>
              <a:t> (SHM) receives the </a:t>
            </a:r>
            <a:r>
              <a:rPr lang="en-CA" sz="1200" b="0" i="0" u="none" strike="noStrike" kern="1200" baseline="0" dirty="0" err="1" smtClean="0">
                <a:solidFill>
                  <a:schemeClr val="tx1"/>
                </a:solidFill>
                <a:latin typeface="Arial" pitchFamily="34" charset="0"/>
                <a:ea typeface="+mn-ea"/>
                <a:cs typeface="+mn-cs"/>
              </a:rPr>
              <a:t>multisig</a:t>
            </a:r>
            <a:r>
              <a:rPr lang="en-CA" sz="1200" b="0" i="0" u="none" strike="noStrike" kern="1200" baseline="0" dirty="0" smtClean="0">
                <a:solidFill>
                  <a:schemeClr val="tx1"/>
                </a:solidFill>
                <a:latin typeface="Arial" pitchFamily="34" charset="0"/>
                <a:ea typeface="+mn-ea"/>
                <a:cs typeface="+mn-cs"/>
              </a:rPr>
              <a:t> transaction, it authorizes the SP by checking the local policy in the local IL. If so, the SHM requests data from the storage, encrypts them with requester’s PK, and sends them to the requester (the SP). After sending data for the requester, the SHM should store the </a:t>
            </a:r>
            <a:r>
              <a:rPr lang="en-CA" sz="1200" b="0" i="0" u="none" strike="noStrike" kern="1200" baseline="0" dirty="0" err="1" smtClean="0">
                <a:solidFill>
                  <a:schemeClr val="tx1"/>
                </a:solidFill>
                <a:latin typeface="Arial" pitchFamily="34" charset="0"/>
                <a:ea typeface="+mn-ea"/>
                <a:cs typeface="+mn-cs"/>
              </a:rPr>
              <a:t>multisig</a:t>
            </a:r>
            <a:r>
              <a:rPr lang="en-CA" sz="1200" b="0" i="0" u="none" strike="noStrike" kern="1200" baseline="0" dirty="0" smtClean="0">
                <a:solidFill>
                  <a:schemeClr val="tx1"/>
                </a:solidFill>
                <a:latin typeface="Arial" pitchFamily="34" charset="0"/>
                <a:ea typeface="+mn-ea"/>
                <a:cs typeface="+mn-cs"/>
              </a:rPr>
              <a:t> transaction in the local IL to keep the history of transactions. In addition, the SHM sends the </a:t>
            </a:r>
            <a:r>
              <a:rPr lang="en-CA" sz="1200" b="0" i="0" u="none" strike="noStrike" kern="1200" baseline="0" dirty="0" err="1" smtClean="0">
                <a:solidFill>
                  <a:schemeClr val="tx1"/>
                </a:solidFill>
                <a:latin typeface="Arial" pitchFamily="34" charset="0"/>
                <a:ea typeface="+mn-ea"/>
                <a:cs typeface="+mn-cs"/>
              </a:rPr>
              <a:t>multisig</a:t>
            </a:r>
            <a:r>
              <a:rPr lang="en-CA" sz="1200" b="0" i="0" u="none" strike="noStrike" kern="1200" baseline="0" dirty="0" smtClean="0">
                <a:solidFill>
                  <a:schemeClr val="tx1"/>
                </a:solidFill>
                <a:latin typeface="Arial" pitchFamily="34" charset="0"/>
                <a:ea typeface="+mn-ea"/>
                <a:cs typeface="+mn-cs"/>
              </a:rPr>
              <a:t> transaction to its CH to be stored in the overlay BC as a history of requester transactions.</a:t>
            </a:r>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20</a:t>
            </a:fld>
            <a:endParaRPr lang="en-GB" dirty="0"/>
          </a:p>
        </p:txBody>
      </p:sp>
    </p:spTree>
    <p:extLst>
      <p:ext uri="{BB962C8B-B14F-4D97-AF65-F5344CB8AC3E}">
        <p14:creationId xmlns:p14="http://schemas.microsoft.com/office/powerpoint/2010/main" val="138319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Let’s start with two examples,</a:t>
            </a:r>
            <a:r>
              <a:rPr lang="en-CA" baseline="0" dirty="0" smtClean="0"/>
              <a:t> and then we’ll dive into the details a bit more</a:t>
            </a:r>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2</a:t>
            </a:fld>
            <a:endParaRPr lang="en-GB" dirty="0"/>
          </a:p>
        </p:txBody>
      </p:sp>
    </p:spTree>
    <p:extLst>
      <p:ext uri="{BB962C8B-B14F-4D97-AF65-F5344CB8AC3E}">
        <p14:creationId xmlns:p14="http://schemas.microsoft.com/office/powerpoint/2010/main" val="3050065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Arial" pitchFamily="34" charset="0"/>
                <a:ea typeface="+mn-ea"/>
                <a:cs typeface="+mn-cs"/>
              </a:rPr>
              <a:t>Blockchain</a:t>
            </a:r>
            <a:r>
              <a:rPr lang="en-CA" sz="1200" b="0" i="0" u="none" strike="noStrike" kern="1200" baseline="0" dirty="0" smtClean="0">
                <a:solidFill>
                  <a:schemeClr val="tx1"/>
                </a:solidFill>
                <a:latin typeface="Arial" pitchFamily="34" charset="0"/>
                <a:ea typeface="+mn-ea"/>
                <a:cs typeface="+mn-cs"/>
              </a:rPr>
              <a:t> protocols can be implemented with the ability to restrict access to transaction details.  In doing so, more transaction detail can be stored in the </a:t>
            </a:r>
            <a:r>
              <a:rPr lang="en-CA" sz="1200" b="0" i="0" u="none" strike="noStrike" kern="1200" baseline="0" dirty="0" err="1" smtClean="0">
                <a:solidFill>
                  <a:schemeClr val="tx1"/>
                </a:solidFill>
                <a:latin typeface="Arial" pitchFamily="34" charset="0"/>
                <a:ea typeface="+mn-ea"/>
                <a:cs typeface="+mn-cs"/>
              </a:rPr>
              <a:t>blockchain</a:t>
            </a:r>
            <a:r>
              <a:rPr lang="en-CA" sz="1200" b="0" i="0" u="none" strike="noStrike" kern="1200" baseline="0" dirty="0" smtClean="0">
                <a:solidFill>
                  <a:schemeClr val="tx1"/>
                </a:solidFill>
                <a:latin typeface="Arial" pitchFamily="34" charset="0"/>
                <a:ea typeface="+mn-ea"/>
                <a:cs typeface="+mn-cs"/>
              </a:rPr>
              <a:t> (such as sensor data) by encrypting that information using a public key, and providing participants with a private key allowing them to view transaction information they’re authorized for (or have an agreement to view). In addition, some participants may be authorized to view only certain transactions, while others, such as auditors, may be given access to a broader range of transactions.</a:t>
            </a:r>
          </a:p>
          <a:p>
            <a:r>
              <a:rPr lang="en-CA" sz="1200" b="0" i="0" u="none" strike="noStrike" kern="1200" baseline="0" dirty="0" smtClean="0">
                <a:solidFill>
                  <a:schemeClr val="tx1"/>
                </a:solidFill>
                <a:latin typeface="Arial" pitchFamily="34" charset="0"/>
                <a:ea typeface="+mn-ea"/>
                <a:cs typeface="+mn-cs"/>
              </a:rPr>
              <a:t>For example, if Party A transfers an asset to Party B, both Party A and Party B can see the details of the transaction. Party C can see that A and B have transacted but can’t see the details of the asset transfer. If an auditor or regulator joins the network, privacy </a:t>
            </a:r>
            <a:r>
              <a:rPr lang="en-GB" sz="1200" b="0" i="0" u="none" strike="noStrike" kern="1200" baseline="0" dirty="0" smtClean="0">
                <a:solidFill>
                  <a:schemeClr val="tx1"/>
                </a:solidFill>
                <a:latin typeface="Arial" pitchFamily="34" charset="0"/>
                <a:ea typeface="+mn-ea"/>
                <a:cs typeface="+mn-cs"/>
              </a:rPr>
              <a:t>services </a:t>
            </a:r>
            <a:r>
              <a:rPr lang="en-CA" sz="1200" b="0" i="0" u="none" strike="noStrike" kern="1200" baseline="0" dirty="0" smtClean="0">
                <a:solidFill>
                  <a:schemeClr val="tx1"/>
                </a:solidFill>
                <a:latin typeface="Arial" pitchFamily="34" charset="0"/>
                <a:ea typeface="+mn-ea"/>
                <a:cs typeface="+mn-cs"/>
              </a:rPr>
              <a:t>can ensure that they see full details of all transactions on the network. Digital certificates could be used to enable this.</a:t>
            </a:r>
          </a:p>
          <a:p>
            <a:r>
              <a:rPr lang="en-CA" sz="1200" b="0" i="0" u="none" strike="noStrike" kern="1200" baseline="0" dirty="0" smtClean="0">
                <a:solidFill>
                  <a:schemeClr val="tx1"/>
                </a:solidFill>
                <a:latin typeface="Arial" pitchFamily="34" charset="0"/>
                <a:ea typeface="+mn-ea"/>
                <a:cs typeface="+mn-cs"/>
              </a:rPr>
              <a:t>Just like a passport, a digital certificate provides identifying information, is forgery resistant, and can be verified because it was issued by a trusted agency. The </a:t>
            </a:r>
            <a:r>
              <a:rPr lang="en-CA" sz="1200" b="0" i="0" u="none" strike="noStrike" kern="1200" baseline="0" dirty="0" err="1" smtClean="0">
                <a:solidFill>
                  <a:schemeClr val="tx1"/>
                </a:solidFill>
                <a:latin typeface="Arial" pitchFamily="34" charset="0"/>
                <a:ea typeface="+mn-ea"/>
                <a:cs typeface="+mn-cs"/>
              </a:rPr>
              <a:t>blockchain</a:t>
            </a:r>
            <a:r>
              <a:rPr lang="en-CA" sz="1200" b="0" i="0" u="none" strike="noStrike" kern="1200" baseline="0" dirty="0" smtClean="0">
                <a:solidFill>
                  <a:schemeClr val="tx1"/>
                </a:solidFill>
                <a:latin typeface="Arial" pitchFamily="34" charset="0"/>
                <a:ea typeface="+mn-ea"/>
                <a:cs typeface="+mn-cs"/>
              </a:rPr>
              <a:t> network will include a</a:t>
            </a:r>
          </a:p>
          <a:p>
            <a:r>
              <a:rPr lang="en-CA" sz="1200" b="0" i="0" u="none" strike="noStrike" kern="1200" baseline="0" dirty="0" smtClean="0">
                <a:solidFill>
                  <a:schemeClr val="tx1"/>
                </a:solidFill>
                <a:latin typeface="Arial" pitchFamily="34" charset="0"/>
                <a:ea typeface="+mn-ea"/>
                <a:cs typeface="+mn-cs"/>
              </a:rPr>
              <a:t>certification authority who issues the digital certificate.</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21</a:t>
            </a:fld>
            <a:endParaRPr lang="en-GB" dirty="0"/>
          </a:p>
        </p:txBody>
      </p:sp>
    </p:spTree>
    <p:extLst>
      <p:ext uri="{BB962C8B-B14F-4D97-AF65-F5344CB8AC3E}">
        <p14:creationId xmlns:p14="http://schemas.microsoft.com/office/powerpoint/2010/main" val="196241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Arial" pitchFamily="34" charset="0"/>
                <a:ea typeface="+mn-ea"/>
                <a:cs typeface="+mn-cs"/>
              </a:rPr>
              <a:t>In a business network where participants are known and trusted,</a:t>
            </a:r>
          </a:p>
          <a:p>
            <a:r>
              <a:rPr lang="en-CA" sz="1200" b="0" i="0" u="none" strike="noStrike" kern="1200" baseline="0" dirty="0" smtClean="0">
                <a:solidFill>
                  <a:schemeClr val="tx1"/>
                </a:solidFill>
                <a:latin typeface="Arial" pitchFamily="34" charset="0"/>
                <a:ea typeface="+mn-ea"/>
                <a:cs typeface="+mn-cs"/>
              </a:rPr>
              <a:t>transactions can be verified and committed to the ledger through</a:t>
            </a:r>
          </a:p>
          <a:p>
            <a:r>
              <a:rPr lang="en-CA" sz="1200" b="0" i="0" u="none" strike="noStrike" kern="1200" baseline="0" dirty="0" smtClean="0">
                <a:solidFill>
                  <a:schemeClr val="tx1"/>
                </a:solidFill>
                <a:latin typeface="Arial" pitchFamily="34" charset="0"/>
                <a:ea typeface="+mn-ea"/>
                <a:cs typeface="+mn-cs"/>
              </a:rPr>
              <a:t>various means of </a:t>
            </a:r>
            <a:r>
              <a:rPr lang="en-CA" sz="1200" b="0" i="1" u="none" strike="noStrike" kern="1200" baseline="0" dirty="0" smtClean="0">
                <a:solidFill>
                  <a:schemeClr val="tx1"/>
                </a:solidFill>
                <a:latin typeface="Arial" pitchFamily="34" charset="0"/>
                <a:ea typeface="+mn-ea"/>
                <a:cs typeface="+mn-cs"/>
              </a:rPr>
              <a:t>consensus </a:t>
            </a:r>
            <a:r>
              <a:rPr lang="en-CA" sz="1200" b="0" i="0" u="none" strike="noStrike" kern="1200" baseline="0" dirty="0" smtClean="0">
                <a:solidFill>
                  <a:schemeClr val="tx1"/>
                </a:solidFill>
                <a:latin typeface="Arial" pitchFamily="34" charset="0"/>
                <a:ea typeface="+mn-ea"/>
                <a:cs typeface="+mn-cs"/>
              </a:rPr>
              <a:t>(agreement), some of which are shown here</a:t>
            </a:r>
          </a:p>
          <a:p>
            <a:endParaRPr lang="en-CA" sz="1200" b="0" i="0" u="none" strike="noStrike" kern="1200" baseline="0" dirty="0" smtClean="0">
              <a:solidFill>
                <a:schemeClr val="tx1"/>
              </a:solidFill>
              <a:latin typeface="Arial" pitchFamily="34" charset="0"/>
              <a:ea typeface="+mn-ea"/>
              <a:cs typeface="+mn-cs"/>
            </a:endParaRPr>
          </a:p>
          <a:p>
            <a:r>
              <a:rPr lang="en-CA" sz="1200" b="0" i="0" u="none" strike="noStrike" kern="1200" baseline="0" dirty="0" err="1" smtClean="0">
                <a:solidFill>
                  <a:schemeClr val="tx1"/>
                </a:solidFill>
                <a:latin typeface="Arial" pitchFamily="34" charset="0"/>
                <a:ea typeface="+mn-ea"/>
                <a:cs typeface="+mn-cs"/>
              </a:rPr>
              <a:t>Blockchain</a:t>
            </a:r>
            <a:r>
              <a:rPr lang="en-CA" sz="1200" b="0" i="0" u="none" strike="noStrike" kern="1200" baseline="0" dirty="0" smtClean="0">
                <a:solidFill>
                  <a:schemeClr val="tx1"/>
                </a:solidFill>
                <a:latin typeface="Arial" pitchFamily="34" charset="0"/>
                <a:ea typeface="+mn-ea"/>
                <a:cs typeface="+mn-cs"/>
              </a:rPr>
              <a:t> for business features </a:t>
            </a:r>
            <a:r>
              <a:rPr lang="en-CA" sz="1200" b="0" i="1" u="none" strike="noStrike" kern="1200" baseline="0" dirty="0" smtClean="0">
                <a:solidFill>
                  <a:schemeClr val="tx1"/>
                </a:solidFill>
                <a:latin typeface="Arial" pitchFamily="34" charset="0"/>
                <a:ea typeface="+mn-ea"/>
                <a:cs typeface="+mn-cs"/>
              </a:rPr>
              <a:t>pluggable consensus </a:t>
            </a:r>
            <a:r>
              <a:rPr lang="en-CA" sz="1200" b="0" i="0" u="none" strike="noStrike" kern="1200" baseline="0" dirty="0" smtClean="0">
                <a:solidFill>
                  <a:schemeClr val="tx1"/>
                </a:solidFill>
                <a:latin typeface="Arial" pitchFamily="34" charset="0"/>
                <a:ea typeface="+mn-ea"/>
                <a:cs typeface="+mn-cs"/>
              </a:rPr>
              <a:t>— a way to</a:t>
            </a:r>
          </a:p>
          <a:p>
            <a:r>
              <a:rPr lang="en-CA" sz="1200" b="0" i="0" u="none" strike="noStrike" kern="1200" baseline="0" dirty="0" smtClean="0">
                <a:solidFill>
                  <a:schemeClr val="tx1"/>
                </a:solidFill>
                <a:latin typeface="Arial" pitchFamily="34" charset="0"/>
                <a:ea typeface="+mn-ea"/>
                <a:cs typeface="+mn-cs"/>
              </a:rPr>
              <a:t>implement whichever consensus mechanism is deemed best for</a:t>
            </a:r>
          </a:p>
          <a:p>
            <a:r>
              <a:rPr lang="en-GB" sz="1200" b="0" i="0" u="none" strike="noStrike" kern="1200" baseline="0" dirty="0" smtClean="0">
                <a:solidFill>
                  <a:schemeClr val="tx1"/>
                </a:solidFill>
                <a:latin typeface="Arial" pitchFamily="34" charset="0"/>
                <a:ea typeface="+mn-ea"/>
                <a:cs typeface="+mn-cs"/>
              </a:rPr>
              <a:t>any given industry segment.</a:t>
            </a:r>
          </a:p>
          <a:p>
            <a:endParaRPr lang="en-GB" sz="1200" b="0" i="0" u="none" strike="noStrike" kern="1200" baseline="0" dirty="0" smtClean="0">
              <a:solidFill>
                <a:schemeClr val="tx1"/>
              </a:solidFill>
              <a:latin typeface="Arial" pitchFamily="34" charset="0"/>
              <a:ea typeface="+mn-ea"/>
              <a:cs typeface="+mn-cs"/>
            </a:endParaRPr>
          </a:p>
          <a:p>
            <a:r>
              <a:rPr lang="en-GB" sz="1200" b="0" i="0" u="none" strike="noStrike" kern="1200" baseline="0" dirty="0" smtClean="0">
                <a:solidFill>
                  <a:schemeClr val="tx1"/>
                </a:solidFill>
                <a:latin typeface="Arial" pitchFamily="34" charset="0"/>
                <a:ea typeface="+mn-ea"/>
                <a:cs typeface="+mn-cs"/>
              </a:rPr>
              <a:t>The fact that a set of nodes in the system must reach a consensus before a block is added to the chain provides additional resistance to tampering.</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22</a:t>
            </a:fld>
            <a:endParaRPr lang="en-GB" dirty="0"/>
          </a:p>
        </p:txBody>
      </p:sp>
    </p:spTree>
    <p:extLst>
      <p:ext uri="{BB962C8B-B14F-4D97-AF65-F5344CB8AC3E}">
        <p14:creationId xmlns:p14="http://schemas.microsoft.com/office/powerpoint/2010/main" val="3961214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23</a:t>
            </a:fld>
            <a:endParaRPr lang="en-GB" dirty="0"/>
          </a:p>
        </p:txBody>
      </p:sp>
    </p:spTree>
    <p:extLst>
      <p:ext uri="{BB962C8B-B14F-4D97-AF65-F5344CB8AC3E}">
        <p14:creationId xmlns:p14="http://schemas.microsoft.com/office/powerpoint/2010/main" val="834915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sz="1200" b="0" i="0" kern="1200" dirty="0" smtClean="0">
                <a:solidFill>
                  <a:schemeClr val="tx1"/>
                </a:solidFill>
                <a:effectLst/>
                <a:latin typeface="Arial" pitchFamily="34" charset="0"/>
                <a:ea typeface="+mn-ea"/>
                <a:cs typeface="+mn-cs"/>
              </a:rPr>
              <a:t>To efficiently do so, block signers agree on a single </a:t>
            </a:r>
            <a:r>
              <a:rPr lang="en-CA" sz="1200" b="0" i="1" kern="1200" dirty="0" smtClean="0">
                <a:solidFill>
                  <a:schemeClr val="tx1"/>
                </a:solidFill>
                <a:effectLst/>
                <a:latin typeface="Arial" pitchFamily="34" charset="0"/>
                <a:ea typeface="+mn-ea"/>
                <a:cs typeface="+mn-cs"/>
              </a:rPr>
              <a:t>block generator</a:t>
            </a:r>
            <a:r>
              <a:rPr lang="en-CA" sz="1200" b="0" i="0" kern="1200" dirty="0" smtClean="0">
                <a:solidFill>
                  <a:schemeClr val="tx1"/>
                </a:solidFill>
                <a:effectLst/>
                <a:latin typeface="Arial" pitchFamily="34" charset="0"/>
                <a:ea typeface="+mn-ea"/>
                <a:cs typeface="+mn-cs"/>
              </a:rPr>
              <a:t>. The generator’s signature is only used to coordinate the block signers; it is not seen or validated by the network. This allows block signers to evolve the consensus mechanism without any additional support from the rest of the network.</a:t>
            </a:r>
          </a:p>
          <a:p>
            <a:r>
              <a:rPr lang="en-CA" sz="1200" b="0" i="0" kern="1200" dirty="0" smtClean="0">
                <a:solidFill>
                  <a:schemeClr val="tx1"/>
                </a:solidFill>
                <a:effectLst/>
                <a:latin typeface="Arial" pitchFamily="34" charset="0"/>
                <a:ea typeface="+mn-ea"/>
                <a:cs typeface="+mn-cs"/>
              </a:rPr>
              <a:t>The block generator:</a:t>
            </a:r>
          </a:p>
          <a:p>
            <a:r>
              <a:rPr lang="en-CA" sz="1200" b="0" i="0" kern="1200" dirty="0" smtClean="0">
                <a:solidFill>
                  <a:schemeClr val="tx1"/>
                </a:solidFill>
                <a:effectLst/>
                <a:latin typeface="Arial" pitchFamily="34" charset="0"/>
                <a:ea typeface="+mn-ea"/>
                <a:cs typeface="+mn-cs"/>
              </a:rPr>
              <a:t>receives transactions from the network,</a:t>
            </a:r>
          </a:p>
          <a:p>
            <a:r>
              <a:rPr lang="en-CA" sz="1200" b="0" i="0" kern="1200" dirty="0" smtClean="0">
                <a:solidFill>
                  <a:schemeClr val="tx1"/>
                </a:solidFill>
                <a:effectLst/>
                <a:latin typeface="Arial" pitchFamily="34" charset="0"/>
                <a:ea typeface="+mn-ea"/>
                <a:cs typeface="+mn-cs"/>
              </a:rPr>
              <a:t>filters out transactions that are invalid,</a:t>
            </a:r>
          </a:p>
          <a:p>
            <a:r>
              <a:rPr lang="en-CA" sz="1200" b="0" i="0" kern="1200" dirty="0" smtClean="0">
                <a:solidFill>
                  <a:schemeClr val="tx1"/>
                </a:solidFill>
                <a:effectLst/>
                <a:latin typeface="Arial" pitchFamily="34" charset="0"/>
                <a:ea typeface="+mn-ea"/>
                <a:cs typeface="+mn-cs"/>
              </a:rPr>
              <a:t>filters out transactions that do not pass local policy checks,</a:t>
            </a:r>
          </a:p>
          <a:p>
            <a:r>
              <a:rPr lang="en-CA" sz="1200" b="0" i="0" kern="1200" dirty="0" smtClean="0">
                <a:solidFill>
                  <a:schemeClr val="tx1"/>
                </a:solidFill>
                <a:effectLst/>
                <a:latin typeface="Arial" pitchFamily="34" charset="0"/>
                <a:ea typeface="+mn-ea"/>
                <a:cs typeface="+mn-cs"/>
              </a:rPr>
              <a:t>periodically aggregates transactions into blocks,</a:t>
            </a:r>
          </a:p>
          <a:p>
            <a:r>
              <a:rPr lang="en-CA" sz="1200" b="0" i="0" kern="1200" dirty="0" smtClean="0">
                <a:solidFill>
                  <a:schemeClr val="tx1"/>
                </a:solidFill>
                <a:effectLst/>
                <a:latin typeface="Arial" pitchFamily="34" charset="0"/>
                <a:ea typeface="+mn-ea"/>
                <a:cs typeface="+mn-cs"/>
              </a:rPr>
              <a:t>sends each proposed block to the block signers for approval.</a:t>
            </a:r>
          </a:p>
          <a:p>
            <a:r>
              <a:rPr lang="en-CA" sz="1200" b="0" i="0" kern="1200" dirty="0" smtClean="0">
                <a:solidFill>
                  <a:schemeClr val="tx1"/>
                </a:solidFill>
                <a:effectLst/>
                <a:latin typeface="Arial" pitchFamily="34" charset="0"/>
                <a:ea typeface="+mn-ea"/>
                <a:cs typeface="+mn-cs"/>
              </a:rPr>
              <a:t>Each block signer:</a:t>
            </a:r>
          </a:p>
          <a:p>
            <a:r>
              <a:rPr lang="en-CA" sz="1200" b="0" i="0" kern="1200" dirty="0" smtClean="0">
                <a:solidFill>
                  <a:schemeClr val="tx1"/>
                </a:solidFill>
                <a:effectLst/>
                <a:latin typeface="Arial" pitchFamily="34" charset="0"/>
                <a:ea typeface="+mn-ea"/>
                <a:cs typeface="+mn-cs"/>
              </a:rPr>
              <a:t>verifies that the proposed block is signed by the generator,</a:t>
            </a:r>
          </a:p>
          <a:p>
            <a:r>
              <a:rPr lang="en-CA" sz="1200" b="0" i="0" kern="1200" dirty="0" smtClean="0">
                <a:solidFill>
                  <a:schemeClr val="tx1"/>
                </a:solidFill>
                <a:effectLst/>
                <a:latin typeface="Arial" pitchFamily="34" charset="0"/>
                <a:ea typeface="+mn-ea"/>
                <a:cs typeface="+mn-cs"/>
              </a:rPr>
              <a:t>verifies that the block is valid under its (the signer’s) current state without checking that the previous </a:t>
            </a:r>
            <a:r>
              <a:rPr lang="en-CA" sz="1200" b="0" i="1" kern="1200" dirty="0" smtClean="0">
                <a:solidFill>
                  <a:schemeClr val="tx1"/>
                </a:solidFill>
                <a:effectLst/>
                <a:latin typeface="Arial" pitchFamily="34" charset="0"/>
                <a:ea typeface="+mn-ea"/>
                <a:cs typeface="+mn-cs"/>
              </a:rPr>
              <a:t>consensus program</a:t>
            </a:r>
            <a:r>
              <a:rPr lang="en-CA" sz="1200" b="0" i="0" kern="1200" dirty="0" smtClean="0">
                <a:solidFill>
                  <a:schemeClr val="tx1"/>
                </a:solidFill>
                <a:effectLst/>
                <a:latin typeface="Arial" pitchFamily="34" charset="0"/>
                <a:ea typeface="+mn-ea"/>
                <a:cs typeface="+mn-cs"/>
              </a:rPr>
              <a:t> is satisfied (which requires the block signers’ signatures),</a:t>
            </a:r>
          </a:p>
          <a:p>
            <a:r>
              <a:rPr lang="en-CA" sz="1200" b="0" i="0" kern="1200" dirty="0" smtClean="0">
                <a:solidFill>
                  <a:schemeClr val="tx1"/>
                </a:solidFill>
                <a:effectLst/>
                <a:latin typeface="Arial" pitchFamily="34" charset="0"/>
                <a:ea typeface="+mn-ea"/>
                <a:cs typeface="+mn-cs"/>
              </a:rPr>
              <a:t>verifies that it has not signed a different block at the same or greater height,</a:t>
            </a:r>
          </a:p>
          <a:p>
            <a:r>
              <a:rPr lang="en-CA" sz="1200" b="0" i="0" kern="1200" dirty="0" smtClean="0">
                <a:solidFill>
                  <a:schemeClr val="tx1"/>
                </a:solidFill>
                <a:effectLst/>
                <a:latin typeface="Arial" pitchFamily="34" charset="0"/>
                <a:ea typeface="+mn-ea"/>
                <a:cs typeface="+mn-cs"/>
              </a:rPr>
              <a:t>verifies that the block timestamp is no more than 2 minutes ahead of the current system time,</a:t>
            </a:r>
          </a:p>
          <a:p>
            <a:r>
              <a:rPr lang="en-CA" sz="1200" b="0" i="0" kern="1200" dirty="0" smtClean="0">
                <a:solidFill>
                  <a:schemeClr val="tx1"/>
                </a:solidFill>
                <a:effectLst/>
                <a:latin typeface="Arial" pitchFamily="34" charset="0"/>
                <a:ea typeface="+mn-ea"/>
                <a:cs typeface="+mn-cs"/>
              </a:rPr>
              <a:t>verifies that the block contains an acceptable consensus program (for authenticating the next block),</a:t>
            </a:r>
          </a:p>
          <a:p>
            <a:r>
              <a:rPr lang="en-CA" sz="1200" b="0" i="0" kern="1200" dirty="0" smtClean="0">
                <a:solidFill>
                  <a:schemeClr val="tx1"/>
                </a:solidFill>
                <a:effectLst/>
                <a:latin typeface="Arial" pitchFamily="34" charset="0"/>
                <a:ea typeface="+mn-ea"/>
                <a:cs typeface="+mn-cs"/>
              </a:rPr>
              <a:t>if all checks passed, signs the block.</a:t>
            </a:r>
          </a:p>
          <a:p>
            <a:r>
              <a:rPr lang="en-CA" sz="1200" b="0" i="0" kern="1200" dirty="0" smtClean="0">
                <a:solidFill>
                  <a:schemeClr val="tx1"/>
                </a:solidFill>
                <a:effectLst/>
                <a:latin typeface="Arial" pitchFamily="34" charset="0"/>
                <a:ea typeface="+mn-ea"/>
                <a:cs typeface="+mn-cs"/>
              </a:rPr>
              <a:t>Once the block generator receives signatures from enough block signers (as defined by the previous block’s consensus program), it publishes the block to the network. All network participants, including the block signers, validate that block (including checking the previous consensus program is satisfied) and update their state.</a:t>
            </a:r>
          </a:p>
          <a:p>
            <a:endParaRPr lang="en-GB" dirty="0" smtClean="0"/>
          </a:p>
          <a:p>
            <a:r>
              <a:rPr lang="en-CA" sz="1200" b="0" i="0" kern="1200" dirty="0" smtClean="0">
                <a:solidFill>
                  <a:schemeClr val="tx1"/>
                </a:solidFill>
                <a:effectLst/>
                <a:latin typeface="Arial" pitchFamily="34" charset="0"/>
                <a:ea typeface="+mn-ea"/>
                <a:cs typeface="+mn-cs"/>
              </a:rPr>
              <a:t>Safety — specifically, the assurance that a valid block is the only valid block at that height — is guaranteed as long as no more than 2M - N - 1 block signers violate the protocol. For example, if the consensus program requires signatures by 3 of 4 block signers, the </a:t>
            </a:r>
            <a:r>
              <a:rPr lang="en-CA" sz="1200" b="0" i="0" kern="1200" dirty="0" err="1" smtClean="0">
                <a:solidFill>
                  <a:schemeClr val="tx1"/>
                </a:solidFill>
                <a:effectLst/>
                <a:latin typeface="Arial" pitchFamily="34" charset="0"/>
                <a:ea typeface="+mn-ea"/>
                <a:cs typeface="+mn-cs"/>
              </a:rPr>
              <a:t>blockchain</a:t>
            </a:r>
            <a:r>
              <a:rPr lang="en-CA" sz="1200" b="0" i="0" kern="1200" dirty="0" smtClean="0">
                <a:solidFill>
                  <a:schemeClr val="tx1"/>
                </a:solidFill>
                <a:effectLst/>
                <a:latin typeface="Arial" pitchFamily="34" charset="0"/>
                <a:ea typeface="+mn-ea"/>
                <a:cs typeface="+mn-cs"/>
              </a:rPr>
              <a:t> could only be forked if 2 block signers misbehave by signing two blocks at the same height.</a:t>
            </a:r>
          </a:p>
          <a:p>
            <a:r>
              <a:rPr lang="en-CA" sz="1200" b="0" i="0" kern="1200" dirty="0" smtClean="0">
                <a:solidFill>
                  <a:schemeClr val="tx1"/>
                </a:solidFill>
                <a:effectLst/>
                <a:latin typeface="Arial" pitchFamily="34" charset="0"/>
                <a:ea typeface="+mn-ea"/>
                <a:cs typeface="+mn-cs"/>
              </a:rPr>
              <a:t>An attempt to fork the </a:t>
            </a:r>
            <a:r>
              <a:rPr lang="en-CA" sz="1200" b="0" i="0" kern="1200" dirty="0" err="1" smtClean="0">
                <a:solidFill>
                  <a:schemeClr val="tx1"/>
                </a:solidFill>
                <a:effectLst/>
                <a:latin typeface="Arial" pitchFamily="34" charset="0"/>
                <a:ea typeface="+mn-ea"/>
                <a:cs typeface="+mn-cs"/>
              </a:rPr>
              <a:t>blockchain</a:t>
            </a:r>
            <a:r>
              <a:rPr lang="en-CA" sz="1200" b="0" i="0" kern="1200" dirty="0" smtClean="0">
                <a:solidFill>
                  <a:schemeClr val="tx1"/>
                </a:solidFill>
                <a:effectLst/>
                <a:latin typeface="Arial" pitchFamily="34" charset="0"/>
                <a:ea typeface="+mn-ea"/>
                <a:cs typeface="+mn-cs"/>
              </a:rPr>
              <a:t> by signing multiple blocks can be detected and proven by anyone with access to both block headers. Network participants could implement a gossip protocol to share block headers and detect an attempted fork immediately, as long as the network is not partitioned. Double-signing can be proven after the fact, and dealt with out-of-band.</a:t>
            </a:r>
          </a:p>
          <a:p>
            <a:r>
              <a:rPr lang="en-CA" sz="1200" b="0" i="0" kern="1200" dirty="0" smtClean="0">
                <a:solidFill>
                  <a:schemeClr val="tx1"/>
                </a:solidFill>
                <a:effectLst/>
                <a:latin typeface="Arial" pitchFamily="34" charset="0"/>
                <a:ea typeface="+mn-ea"/>
                <a:cs typeface="+mn-cs"/>
              </a:rPr>
              <a:t>Another potentially desirable safety guarantee is the assurance that, if a block header’s consensus program is satisfied, there is a corresponding valid </a:t>
            </a:r>
            <a:r>
              <a:rPr lang="en-CA" sz="1200" b="0" i="0" kern="1200" dirty="0" err="1" smtClean="0">
                <a:solidFill>
                  <a:schemeClr val="tx1"/>
                </a:solidFill>
                <a:effectLst/>
                <a:latin typeface="Arial" pitchFamily="34" charset="0"/>
                <a:ea typeface="+mn-ea"/>
                <a:cs typeface="+mn-cs"/>
              </a:rPr>
              <a:t>blockchain</a:t>
            </a:r>
            <a:r>
              <a:rPr lang="en-CA" sz="1200" b="0" i="0" kern="1200" dirty="0" smtClean="0">
                <a:solidFill>
                  <a:schemeClr val="tx1"/>
                </a:solidFill>
                <a:effectLst/>
                <a:latin typeface="Arial" pitchFamily="34" charset="0"/>
                <a:ea typeface="+mn-ea"/>
                <a:cs typeface="+mn-cs"/>
              </a:rPr>
              <a:t> history — i.e., no transaction is unbalanced and all programmed conditions are satisfied. This guarantee is assured as long as no more than N - M block signers are faulty.</a:t>
            </a:r>
          </a:p>
          <a:p>
            <a:r>
              <a:rPr lang="en-CA" sz="1200" b="0" i="0" kern="1200" dirty="0" smtClean="0">
                <a:solidFill>
                  <a:schemeClr val="tx1"/>
                </a:solidFill>
                <a:effectLst/>
                <a:latin typeface="Arial" pitchFamily="34" charset="0"/>
                <a:ea typeface="+mn-ea"/>
                <a:cs typeface="+mn-cs"/>
              </a:rPr>
              <a:t>This latter guarantee is useful for clients that do not have full visibility into the </a:t>
            </a:r>
            <a:r>
              <a:rPr lang="en-CA" sz="1200" b="0" i="0" kern="1200" dirty="0" err="1" smtClean="0">
                <a:solidFill>
                  <a:schemeClr val="tx1"/>
                </a:solidFill>
                <a:effectLst/>
                <a:latin typeface="Arial" pitchFamily="34" charset="0"/>
                <a:ea typeface="+mn-ea"/>
                <a:cs typeface="+mn-cs"/>
              </a:rPr>
              <a:t>blockchain</a:t>
            </a:r>
            <a:r>
              <a:rPr lang="en-CA" sz="1200" b="0" i="0" kern="1200" dirty="0" smtClean="0">
                <a:solidFill>
                  <a:schemeClr val="tx1"/>
                </a:solidFill>
                <a:effectLst/>
                <a:latin typeface="Arial" pitchFamily="34" charset="0"/>
                <a:ea typeface="+mn-ea"/>
                <a:cs typeface="+mn-cs"/>
              </a:rPr>
              <a:t>, instead using </a:t>
            </a:r>
            <a:r>
              <a:rPr lang="en-CA" sz="1200" b="0" i="1" kern="1200" dirty="0" smtClean="0">
                <a:solidFill>
                  <a:schemeClr val="tx1"/>
                </a:solidFill>
                <a:effectLst/>
                <a:latin typeface="Arial" pitchFamily="34" charset="0"/>
                <a:ea typeface="+mn-ea"/>
                <a:cs typeface="+mn-cs"/>
              </a:rPr>
              <a:t>compact proofs</a:t>
            </a:r>
            <a:r>
              <a:rPr lang="en-CA" sz="1200" b="0" i="0" kern="1200" dirty="0" smtClean="0">
                <a:solidFill>
                  <a:schemeClr val="tx1"/>
                </a:solidFill>
                <a:effectLst/>
                <a:latin typeface="Arial" pitchFamily="34" charset="0"/>
                <a:ea typeface="+mn-ea"/>
                <a:cs typeface="+mn-cs"/>
              </a:rPr>
              <a:t> to check some transaction or piece of state against the block headers. Network participants that have visibility into entire blocks and has seen the entire history of the </a:t>
            </a:r>
            <a:r>
              <a:rPr lang="en-CA" sz="1200" b="0" i="0" kern="1200" dirty="0" err="1" smtClean="0">
                <a:solidFill>
                  <a:schemeClr val="tx1"/>
                </a:solidFill>
                <a:effectLst/>
                <a:latin typeface="Arial" pitchFamily="34" charset="0"/>
                <a:ea typeface="+mn-ea"/>
                <a:cs typeface="+mn-cs"/>
              </a:rPr>
              <a:t>blockchain</a:t>
            </a:r>
            <a:r>
              <a:rPr lang="en-CA" sz="1200" b="0" i="0" kern="1200" dirty="0" smtClean="0">
                <a:solidFill>
                  <a:schemeClr val="tx1"/>
                </a:solidFill>
                <a:effectLst/>
                <a:latin typeface="Arial" pitchFamily="34" charset="0"/>
                <a:ea typeface="+mn-ea"/>
                <a:cs typeface="+mn-cs"/>
              </a:rPr>
              <a:t> — or which trust some other party which does have such visibility — have no need to trust block signers for this particular guarantee.</a:t>
            </a:r>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24</a:t>
            </a:fld>
            <a:endParaRPr lang="en-GB" dirty="0"/>
          </a:p>
        </p:txBody>
      </p:sp>
    </p:spTree>
    <p:extLst>
      <p:ext uri="{BB962C8B-B14F-4D97-AF65-F5344CB8AC3E}">
        <p14:creationId xmlns:p14="http://schemas.microsoft.com/office/powerpoint/2010/main" val="1307248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 distributed</a:t>
            </a:r>
            <a:r>
              <a:rPr lang="en-GB" baseline="0" dirty="0" smtClean="0"/>
              <a:t> marketplace, the intermediaries normally necessary to facilitate payments are eliminated.  Buyers and Sellers transact using smart contracts that can be verified by the nodes within the marketplace.  Each node has the ability to verify the contract, acting to provide trust in the overall marketplace</a:t>
            </a:r>
            <a:r>
              <a:rPr lang="en-GB" baseline="0" smtClean="0"/>
              <a:t>.  </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25</a:t>
            </a:fld>
            <a:endParaRPr lang="en-GB" dirty="0"/>
          </a:p>
        </p:txBody>
      </p:sp>
    </p:spTree>
    <p:extLst>
      <p:ext uri="{BB962C8B-B14F-4D97-AF65-F5344CB8AC3E}">
        <p14:creationId xmlns:p14="http://schemas.microsoft.com/office/powerpoint/2010/main" val="39094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this</a:t>
            </a:r>
            <a:r>
              <a:rPr lang="en-GB" baseline="0" dirty="0" smtClean="0"/>
              <a:t> </a:t>
            </a:r>
            <a:r>
              <a:rPr lang="en-GB" dirty="0" smtClean="0"/>
              <a:t>diagram, a fee is paid for a requester to get data</a:t>
            </a:r>
            <a:r>
              <a:rPr lang="en-GB" baseline="0" dirty="0" smtClean="0"/>
              <a:t> from a sensor.  </a:t>
            </a:r>
            <a:r>
              <a:rPr lang="en-GB" baseline="0" dirty="0" err="1" smtClean="0"/>
              <a:t>Bitcoin</a:t>
            </a:r>
            <a:r>
              <a:rPr lang="en-GB" baseline="0" dirty="0" smtClean="0"/>
              <a:t> is suggested as the DCL mechanism to use.  Sensors would need to encrypt the data using a public key, and as part of the transaction to obtain the data, the requester would receive the private key necessary to decrypt the data.  Bitcoin network ensures that the data is transferred to the requester, and that the requester’s money is transferred to the sensor.  The ability for sensor providers to earn money from their sensor networks provides an incentive for them to create and maintain a sensor repository, and make those networks widely available.</a:t>
            </a:r>
          </a:p>
          <a:p>
            <a:endParaRPr lang="en-GB" baseline="0" dirty="0" smtClean="0"/>
          </a:p>
          <a:p>
            <a:r>
              <a:rPr lang="en-GB" baseline="0" dirty="0" smtClean="0"/>
              <a:t>Such a scheme does have drawbacks:</a:t>
            </a:r>
          </a:p>
          <a:p>
            <a:r>
              <a:rPr lang="en-CA" sz="1200" b="0" i="0" u="none" strike="noStrike" kern="1200" baseline="0" dirty="0" smtClean="0">
                <a:solidFill>
                  <a:schemeClr val="tx1"/>
                </a:solidFill>
                <a:latin typeface="Arial" pitchFamily="34" charset="0"/>
                <a:ea typeface="+mn-ea"/>
                <a:cs typeface="+mn-cs"/>
              </a:rPr>
              <a:t>First, the purchased data is publicly available in the </a:t>
            </a:r>
            <a:r>
              <a:rPr lang="en-CA" sz="1200" b="0" i="0" u="none" strike="noStrike" kern="1200" baseline="0" dirty="0" err="1" smtClean="0">
                <a:solidFill>
                  <a:schemeClr val="tx1"/>
                </a:solidFill>
                <a:latin typeface="Arial" pitchFamily="34" charset="0"/>
                <a:ea typeface="+mn-ea"/>
                <a:cs typeface="+mn-cs"/>
              </a:rPr>
              <a:t>blockchain</a:t>
            </a:r>
            <a:r>
              <a:rPr lang="en-CA" sz="1200" b="0" i="0" u="none" strike="noStrike" kern="1200" baseline="0" dirty="0" smtClean="0">
                <a:solidFill>
                  <a:schemeClr val="tx1"/>
                </a:solidFill>
                <a:latin typeface="Arial" pitchFamily="34" charset="0"/>
                <a:ea typeface="+mn-ea"/>
                <a:cs typeface="+mn-cs"/>
              </a:rPr>
              <a:t> which would stimulate free riding. This could be addressed by encrypting the data with the requester's public key whereon the requester client decrypts the data using its private key. </a:t>
            </a:r>
          </a:p>
          <a:p>
            <a:r>
              <a:rPr lang="en-CA" sz="1200" b="0" i="0" u="none" strike="noStrike" kern="1200" baseline="0" dirty="0" smtClean="0">
                <a:solidFill>
                  <a:schemeClr val="tx1"/>
                </a:solidFill>
                <a:latin typeface="Arial" pitchFamily="34" charset="0"/>
                <a:ea typeface="+mn-ea"/>
                <a:cs typeface="+mn-cs"/>
              </a:rPr>
              <a:t>Second, in order to provide the measurement data immediately we accept 0-conrmation payments which a requester may be able to exploit by an attempt to double spend. </a:t>
            </a:r>
          </a:p>
          <a:p>
            <a:r>
              <a:rPr lang="en-CA" sz="1200" b="0" i="0" u="none" strike="noStrike" kern="1200" baseline="0" dirty="0" smtClean="0">
                <a:solidFill>
                  <a:schemeClr val="tx1"/>
                </a:solidFill>
                <a:latin typeface="Arial" pitchFamily="34" charset="0"/>
                <a:ea typeface="+mn-ea"/>
                <a:cs typeface="+mn-cs"/>
              </a:rPr>
              <a:t>Third, there are scaling issues.  The </a:t>
            </a:r>
            <a:r>
              <a:rPr lang="en-CA" sz="1200" b="0" i="0" u="none" strike="noStrike" kern="1200" baseline="0" dirty="0" err="1" smtClean="0">
                <a:solidFill>
                  <a:schemeClr val="tx1"/>
                </a:solidFill>
                <a:latin typeface="Arial" pitchFamily="34" charset="0"/>
                <a:ea typeface="+mn-ea"/>
                <a:cs typeface="+mn-cs"/>
              </a:rPr>
              <a:t>blockchain</a:t>
            </a:r>
            <a:r>
              <a:rPr lang="en-CA" sz="1200" b="0" i="0" u="none" strike="noStrike" kern="1200" baseline="0" dirty="0" smtClean="0">
                <a:solidFill>
                  <a:schemeClr val="tx1"/>
                </a:solidFill>
                <a:latin typeface="Arial" pitchFamily="34" charset="0"/>
                <a:ea typeface="+mn-ea"/>
                <a:cs typeface="+mn-cs"/>
              </a:rPr>
              <a:t> would be bloated with transactions and exchanged data would be stored forever on every Bitcoin node and sensor would have a large number of tiny unspent transaction outputs which are expensive to spend.</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20B9C825-F38E-45BB-92C1-043DE61C9183}" type="slidenum">
              <a:rPr lang="en-GB" smtClean="0"/>
              <a:pPr/>
              <a:t>3</a:t>
            </a:fld>
            <a:endParaRPr lang="en-GB" dirty="0"/>
          </a:p>
        </p:txBody>
      </p:sp>
    </p:spTree>
    <p:extLst>
      <p:ext uri="{BB962C8B-B14F-4D97-AF65-F5344CB8AC3E}">
        <p14:creationId xmlns:p14="http://schemas.microsoft.com/office/powerpoint/2010/main" val="289359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this diagram, sensors create transactions containing the data.  The DCL (or </a:t>
            </a:r>
            <a:r>
              <a:rPr lang="en-GB" baseline="0" dirty="0" err="1" smtClean="0"/>
              <a:t>blockchain</a:t>
            </a:r>
            <a:r>
              <a:rPr lang="en-GB" baseline="0" dirty="0" smtClean="0"/>
              <a:t>) network verifies the data is authentic by comparing the hash generated by the sensor against the data stored in the storage area, and creates </a:t>
            </a:r>
            <a:r>
              <a:rPr lang="en-GB" baseline="0" dirty="0" err="1" smtClean="0"/>
              <a:t>blockchains</a:t>
            </a:r>
            <a:r>
              <a:rPr lang="en-GB" baseline="0" dirty="0" smtClean="0"/>
              <a:t> containing the hashes of the data.  Consumers can then access the data knowing it is the “source of truth”.   By comparing the data hash stored in the </a:t>
            </a:r>
            <a:r>
              <a:rPr lang="en-GB" baseline="0" dirty="0" err="1" smtClean="0"/>
              <a:t>blockchain</a:t>
            </a:r>
            <a:r>
              <a:rPr lang="en-GB" baseline="0" dirty="0" smtClean="0"/>
              <a:t> against the actual data stored in the storage, consumers can trust that the data has remained unchanged.  Since the link to the data and it’s hash are stored in the </a:t>
            </a:r>
            <a:r>
              <a:rPr lang="en-GB" baseline="0" dirty="0" err="1" smtClean="0"/>
              <a:t>blockchain</a:t>
            </a:r>
            <a:r>
              <a:rPr lang="en-GB" baseline="0" dirty="0" smtClean="0"/>
              <a:t>, and the DCL network only allows additions to the </a:t>
            </a:r>
            <a:r>
              <a:rPr lang="en-GB" baseline="0" dirty="0" err="1" smtClean="0"/>
              <a:t>blockchain</a:t>
            </a:r>
            <a:r>
              <a:rPr lang="en-GB" baseline="0" dirty="0" smtClean="0"/>
              <a:t> for verified data, this trust is maintained.  </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4</a:t>
            </a:fld>
            <a:endParaRPr lang="en-GB" dirty="0"/>
          </a:p>
        </p:txBody>
      </p:sp>
    </p:spTree>
    <p:extLst>
      <p:ext uri="{BB962C8B-B14F-4D97-AF65-F5344CB8AC3E}">
        <p14:creationId xmlns:p14="http://schemas.microsoft.com/office/powerpoint/2010/main" val="230743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understand how this works, let’s begin with a review of what</a:t>
            </a:r>
            <a:r>
              <a:rPr lang="en-GB" baseline="0" dirty="0" smtClean="0"/>
              <a:t> </a:t>
            </a:r>
            <a:r>
              <a:rPr lang="en-GB" baseline="0" dirty="0" err="1" smtClean="0"/>
              <a:t>Blockchain</a:t>
            </a:r>
            <a:r>
              <a:rPr lang="en-GB" baseline="0" dirty="0" smtClean="0"/>
              <a:t> is.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5</a:t>
            </a:fld>
            <a:endParaRPr lang="en-GB" dirty="0"/>
          </a:p>
        </p:txBody>
      </p:sp>
    </p:spTree>
    <p:extLst>
      <p:ext uri="{BB962C8B-B14F-4D97-AF65-F5344CB8AC3E}">
        <p14:creationId xmlns:p14="http://schemas.microsoft.com/office/powerpoint/2010/main" val="380808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While Bitcoin</a:t>
            </a:r>
            <a:r>
              <a:rPr lang="en-CA" baseline="0" dirty="0" smtClean="0"/>
              <a:t> is arguably the most known implementation of the </a:t>
            </a:r>
            <a:r>
              <a:rPr lang="en-CA" baseline="0" dirty="0" err="1" smtClean="0"/>
              <a:t>Blockchain</a:t>
            </a:r>
            <a:r>
              <a:rPr lang="en-CA" baseline="0" dirty="0" smtClean="0"/>
              <a:t> protocol, it is just that, an implementation.  There are several other implementations of </a:t>
            </a:r>
            <a:r>
              <a:rPr lang="en-CA" baseline="0" dirty="0" err="1" smtClean="0"/>
              <a:t>Blockchain</a:t>
            </a:r>
            <a:r>
              <a:rPr lang="en-CA" baseline="0" dirty="0" smtClean="0"/>
              <a:t> that are perhaps more suited to use in the </a:t>
            </a:r>
            <a:r>
              <a:rPr lang="en-CA" baseline="0" dirty="0" err="1" smtClean="0"/>
              <a:t>IoT</a:t>
            </a:r>
            <a:r>
              <a:rPr lang="en-CA" baseline="0" dirty="0" smtClean="0"/>
              <a:t>.  Let’s dig a bit deeper into how </a:t>
            </a:r>
            <a:r>
              <a:rPr lang="en-CA" baseline="0" dirty="0" err="1" smtClean="0"/>
              <a:t>Blockchain</a:t>
            </a:r>
            <a:r>
              <a:rPr lang="en-CA" baseline="0" dirty="0" smtClean="0"/>
              <a:t> works to understand.</a:t>
            </a:r>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6</a:t>
            </a:fld>
            <a:endParaRPr lang="en-GB" dirty="0"/>
          </a:p>
        </p:txBody>
      </p:sp>
    </p:spTree>
    <p:extLst>
      <p:ext uri="{BB962C8B-B14F-4D97-AF65-F5344CB8AC3E}">
        <p14:creationId xmlns:p14="http://schemas.microsoft.com/office/powerpoint/2010/main" val="161887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7</a:t>
            </a:fld>
            <a:endParaRPr lang="en-GB" dirty="0"/>
          </a:p>
        </p:txBody>
      </p:sp>
    </p:spTree>
    <p:extLst>
      <p:ext uri="{BB962C8B-B14F-4D97-AF65-F5344CB8AC3E}">
        <p14:creationId xmlns:p14="http://schemas.microsoft.com/office/powerpoint/2010/main" val="322191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8</a:t>
            </a:fld>
            <a:endParaRPr lang="en-GB" dirty="0"/>
          </a:p>
        </p:txBody>
      </p:sp>
    </p:spTree>
    <p:extLst>
      <p:ext uri="{BB962C8B-B14F-4D97-AF65-F5344CB8AC3E}">
        <p14:creationId xmlns:p14="http://schemas.microsoft.com/office/powerpoint/2010/main" val="2353589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Arial" pitchFamily="34" charset="0"/>
                <a:ea typeface="+mn-ea"/>
                <a:cs typeface="+mn-cs"/>
              </a:rPr>
              <a:t>Each block contains a </a:t>
            </a:r>
            <a:r>
              <a:rPr lang="en-CA" sz="1200" b="0" i="1" u="none" strike="noStrike" kern="1200" baseline="0" dirty="0" smtClean="0">
                <a:solidFill>
                  <a:schemeClr val="tx1"/>
                </a:solidFill>
                <a:latin typeface="Arial" pitchFamily="34" charset="0"/>
                <a:ea typeface="+mn-ea"/>
                <a:cs typeface="+mn-cs"/>
              </a:rPr>
              <a:t>hash</a:t>
            </a:r>
            <a:r>
              <a:rPr lang="en-CA" sz="1200" b="0" i="0" u="none" strike="noStrike" kern="1200" baseline="0" dirty="0" smtClean="0">
                <a:solidFill>
                  <a:schemeClr val="tx1"/>
                </a:solidFill>
                <a:latin typeface="Arial" pitchFamily="34" charset="0"/>
                <a:ea typeface="+mn-ea"/>
                <a:cs typeface="+mn-cs"/>
              </a:rPr>
              <a:t>, timestamped batches of recent valid transactions, and the hash of the previous block. The previous block hash links the blocks together and prevents any block from being altered or a block being inserted between two existing blocks. Subsequent blocks strengthen the verification of the previous block and hence the entire </a:t>
            </a:r>
            <a:r>
              <a:rPr lang="en-CA" sz="1200" b="0" i="0" u="none" strike="noStrike" kern="1200" baseline="0" dirty="0" err="1" smtClean="0">
                <a:solidFill>
                  <a:schemeClr val="tx1"/>
                </a:solidFill>
                <a:latin typeface="Arial" pitchFamily="34" charset="0"/>
                <a:ea typeface="+mn-ea"/>
                <a:cs typeface="+mn-cs"/>
              </a:rPr>
              <a:t>blockchain</a:t>
            </a:r>
            <a:r>
              <a:rPr lang="en-CA" sz="1200" b="0" i="0" u="none" strike="noStrike" kern="1200" baseline="0" dirty="0" smtClean="0">
                <a:solidFill>
                  <a:schemeClr val="tx1"/>
                </a:solidFill>
                <a:latin typeface="Arial" pitchFamily="34" charset="0"/>
                <a:ea typeface="+mn-ea"/>
                <a:cs typeface="+mn-cs"/>
              </a:rPr>
              <a:t>. The method makes it very easy to detect tampering of the </a:t>
            </a:r>
            <a:r>
              <a:rPr lang="en-CA" sz="1200" b="0" i="0" u="none" strike="noStrike" kern="1200" baseline="0" dirty="0" err="1" smtClean="0">
                <a:solidFill>
                  <a:schemeClr val="tx1"/>
                </a:solidFill>
                <a:latin typeface="Arial" pitchFamily="34" charset="0"/>
                <a:ea typeface="+mn-ea"/>
                <a:cs typeface="+mn-cs"/>
              </a:rPr>
              <a:t>blockchain</a:t>
            </a:r>
            <a:r>
              <a:rPr lang="en-CA" sz="1200" b="0" i="0" u="none" strike="noStrike" kern="1200" baseline="0" dirty="0" smtClean="0">
                <a:solidFill>
                  <a:schemeClr val="tx1"/>
                </a:solidFill>
                <a:latin typeface="Arial" pitchFamily="34" charset="0"/>
                <a:ea typeface="+mn-ea"/>
                <a:cs typeface="+mn-cs"/>
              </a:rPr>
              <a:t>, lending to the key attribute of </a:t>
            </a:r>
            <a:r>
              <a:rPr lang="en-GB" sz="1200" b="0" i="0" u="none" strike="noStrike" kern="1200" baseline="0" dirty="0" smtClean="0">
                <a:solidFill>
                  <a:schemeClr val="tx1"/>
                </a:solidFill>
                <a:latin typeface="Arial" pitchFamily="34" charset="0"/>
                <a:ea typeface="+mn-ea"/>
                <a:cs typeface="+mn-cs"/>
              </a:rPr>
              <a:t>immutability.</a:t>
            </a:r>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9</a:t>
            </a:fld>
            <a:endParaRPr lang="en-GB" dirty="0"/>
          </a:p>
        </p:txBody>
      </p:sp>
    </p:spTree>
    <p:extLst>
      <p:ext uri="{BB962C8B-B14F-4D97-AF65-F5344CB8AC3E}">
        <p14:creationId xmlns:p14="http://schemas.microsoft.com/office/powerpoint/2010/main" val="2940483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grpSp>
        <p:nvGrpSpPr>
          <p:cNvPr id="11" name="Group 10"/>
          <p:cNvGrpSpPr/>
          <p:nvPr userDrawn="1"/>
        </p:nvGrpSpPr>
        <p:grpSpPr bwMode="gray">
          <a:xfrm>
            <a:off x="6901056" y="5829386"/>
            <a:ext cx="1894407" cy="855073"/>
            <a:chOff x="1028700" y="1828800"/>
            <a:chExt cx="7083426" cy="3197226"/>
          </a:xfrm>
        </p:grpSpPr>
        <p:sp>
          <p:nvSpPr>
            <p:cNvPr id="12"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GB" dirty="0">
                <a:latin typeface="Arial" pitchFamily="34" charset="0"/>
              </a:endParaRPr>
            </a:p>
          </p:txBody>
        </p:sp>
        <p:sp>
          <p:nvSpPr>
            <p:cNvPr id="13"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GB" dirty="0">
                <a:latin typeface="Arial" pitchFamily="34" charset="0"/>
              </a:endParaRPr>
            </a:p>
          </p:txBody>
        </p:sp>
        <p:sp>
          <p:nvSpPr>
            <p:cNvPr id="18"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normAutofit/>
            </a:bodyPr>
            <a:lstStyle/>
            <a:p>
              <a:endParaRPr lang="en-GB" dirty="0">
                <a:latin typeface="Arial" pitchFamily="34" charset="0"/>
              </a:endParaRPr>
            </a:p>
          </p:txBody>
        </p:sp>
        <p:sp>
          <p:nvSpPr>
            <p:cNvPr id="19"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21"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23"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24"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26"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27"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28"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29"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30"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31"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32"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33"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34"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35"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36"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37"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38"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39"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40"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41"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42"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43"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44"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sp>
          <p:nvSpPr>
            <p:cNvPr id="45"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GB" dirty="0">
                <a:latin typeface="Arial" pitchFamily="34" charset="0"/>
              </a:endParaRPr>
            </a:p>
          </p:txBody>
        </p:sp>
      </p:grpSp>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GB" noProof="0" smtClean="0"/>
              <a:t>Click to edit Master </a:t>
            </a:r>
            <a:br>
              <a:rPr lang="en-GB" noProof="0" smtClean="0"/>
            </a:br>
            <a:r>
              <a:rPr lang="en-GB" noProof="0" smtClean="0"/>
              <a:t>title style</a:t>
            </a:r>
            <a:endParaRPr lang="en-GB"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dirty="0" smtClean="0"/>
          </a:p>
        </p:txBody>
      </p:sp>
      <p:sp>
        <p:nvSpPr>
          <p:cNvPr id="20" name="TextBox 19"/>
          <p:cNvSpPr txBox="1"/>
          <p:nvPr userDrawn="1"/>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noProof="0" smtClean="0">
                <a:solidFill>
                  <a:srgbClr val="666666"/>
                </a:solidFill>
                <a:latin typeface="Arial" pitchFamily="34" charset="0"/>
                <a:ea typeface="+mn-ea"/>
                <a:cs typeface="Arial" pitchFamily="34" charset="0"/>
              </a:rPr>
              <a:t>© CGI Group Inc. </a:t>
            </a:r>
            <a:endParaRPr lang="en-GB"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sp>
        <p:nvSpPr>
          <p:cNvPr id="47" name="TextBox 46" descr="CONFIDENTIAL_TAG_0xFFEE"/>
          <p:cNvSpPr txBox="1"/>
          <p:nvPr userDrawn="1"/>
        </p:nvSpPr>
        <p:spPr bwMode="auto">
          <a:xfrm>
            <a:off x="2120630" y="6515640"/>
            <a:ext cx="1721795" cy="240871"/>
          </a:xfrm>
          <a:prstGeom prst="rect">
            <a:avLst/>
          </a:prstGeom>
          <a:noFill/>
          <a:ln w="3175" algn="ctr">
            <a:noFill/>
            <a:miter lim="800000"/>
            <a:headEnd/>
            <a:tailEnd/>
          </a:ln>
          <a:effectLst/>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grpSp>
        <p:nvGrpSpPr>
          <p:cNvPr id="16" name="Group 15"/>
          <p:cNvGrpSpPr/>
          <p:nvPr userDrawn="1"/>
        </p:nvGrpSpPr>
        <p:grpSpPr bwMode="gray">
          <a:xfrm>
            <a:off x="7975371" y="6325019"/>
            <a:ext cx="715649"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12" name="TextBox 11"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pic>
        <p:nvPicPr>
          <p:cNvPr id="19"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grpSp>
        <p:nvGrpSpPr>
          <p:cNvPr id="25" name="Group 24"/>
          <p:cNvGrpSpPr/>
          <p:nvPr userDrawn="1"/>
        </p:nvGrpSpPr>
        <p:grpSpPr bwMode="gray">
          <a:xfrm>
            <a:off x="7975371" y="6325019"/>
            <a:ext cx="715649" cy="333534"/>
            <a:chOff x="7527713" y="5505450"/>
            <a:chExt cx="1163308" cy="542169"/>
          </a:xfrm>
        </p:grpSpPr>
        <p:sp>
          <p:nvSpPr>
            <p:cNvPr id="2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18" name="TextBox 17"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text styles</a:t>
            </a:r>
          </a:p>
          <a:p>
            <a:pPr lvl="1"/>
            <a:r>
              <a:rPr lang="en-GB" smtClean="0"/>
              <a:t>Second level</a:t>
            </a:r>
          </a:p>
          <a:p>
            <a:pPr lvl="2"/>
            <a:r>
              <a:rPr lang="en-GB" smtClean="0"/>
              <a:t>Third level</a:t>
            </a:r>
            <a:endParaRPr lang="en-GB" dirty="0"/>
          </a:p>
        </p:txBody>
      </p:sp>
      <p:grpSp>
        <p:nvGrpSpPr>
          <p:cNvPr id="16" name="Group 15"/>
          <p:cNvGrpSpPr/>
          <p:nvPr userDrawn="1"/>
        </p:nvGrpSpPr>
        <p:grpSpPr bwMode="gray">
          <a:xfrm>
            <a:off x="7975371" y="6325019"/>
            <a:ext cx="715649"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12" name="TextBox 11"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smtClean="0"/>
              <a:t>Text</a:t>
            </a:r>
            <a:endParaRPr lang="en-US" dirty="0"/>
          </a:p>
        </p:txBody>
      </p:sp>
      <p:grpSp>
        <p:nvGrpSpPr>
          <p:cNvPr id="16" name="Group 15"/>
          <p:cNvGrpSpPr/>
          <p:nvPr userDrawn="1"/>
        </p:nvGrpSpPr>
        <p:grpSpPr bwMode="gray">
          <a:xfrm>
            <a:off x="7975371" y="6325019"/>
            <a:ext cx="715649"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11" name="TextBox 10"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pic>
        <p:nvPicPr>
          <p:cNvPr id="1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p:txBody>
      </p:sp>
      <p:grpSp>
        <p:nvGrpSpPr>
          <p:cNvPr id="19" name="Group 18"/>
          <p:cNvGrpSpPr/>
          <p:nvPr userDrawn="1"/>
        </p:nvGrpSpPr>
        <p:grpSpPr bwMode="gray">
          <a:xfrm>
            <a:off x="7975371" y="6325019"/>
            <a:ext cx="715649" cy="333534"/>
            <a:chOff x="7527713" y="5505450"/>
            <a:chExt cx="1163308" cy="542169"/>
          </a:xfrm>
        </p:grpSpPr>
        <p:sp>
          <p:nvSpPr>
            <p:cNvPr id="20"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1"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2"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15" name="TextBox 14"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smtClean="0"/>
              <a:t>Click to enter text</a:t>
            </a:r>
            <a:endParaRPr lang="en-GB"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grpSp>
        <p:nvGrpSpPr>
          <p:cNvPr id="14" name="Group 13"/>
          <p:cNvGrpSpPr/>
          <p:nvPr userDrawn="1"/>
        </p:nvGrpSpPr>
        <p:grpSpPr bwMode="gray">
          <a:xfrm>
            <a:off x="7975371" y="6325019"/>
            <a:ext cx="715649" cy="333534"/>
            <a:chOff x="7527713" y="5505450"/>
            <a:chExt cx="1163308" cy="542169"/>
          </a:xfrm>
        </p:grpSpPr>
        <p:sp>
          <p:nvSpPr>
            <p:cNvPr id="1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11" name="TextBox 10"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pic>
        <p:nvPicPr>
          <p:cNvPr id="38"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grpSp>
        <p:nvGrpSpPr>
          <p:cNvPr id="6" name="Group 5"/>
          <p:cNvGrpSpPr/>
          <p:nvPr userDrawn="1"/>
        </p:nvGrpSpPr>
        <p:grpSpPr bwMode="gray">
          <a:xfrm>
            <a:off x="6901056" y="5829386"/>
            <a:ext cx="1894407" cy="855073"/>
            <a:chOff x="1028700" y="1828800"/>
            <a:chExt cx="7083426" cy="3197226"/>
          </a:xfrm>
        </p:grpSpPr>
        <p:sp>
          <p:nvSpPr>
            <p:cNvPr id="7"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8"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9"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0"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1"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2"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3"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7"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8"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9"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0"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1"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2"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3"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4"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5"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6"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7"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8"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9"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0"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1"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2"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3"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4"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5"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6"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GB" noProof="0" smtClean="0"/>
              <a:t>Click to edit Master title style</a:t>
            </a:r>
            <a:endParaRPr lang="en-GB" noProof="0" dirty="0"/>
          </a:p>
        </p:txBody>
      </p:sp>
      <p:sp>
        <p:nvSpPr>
          <p:cNvPr id="37" name="TextBox 36" descr="CONFIDENTIAL_TAG_0xFFEE"/>
          <p:cNvSpPr txBox="1"/>
          <p:nvPr userDrawn="1"/>
        </p:nvSpPr>
        <p:spPr bwMode="auto">
          <a:xfrm>
            <a:off x="447675" y="6515640"/>
            <a:ext cx="1721795" cy="240871"/>
          </a:xfrm>
          <a:prstGeom prst="rect">
            <a:avLst/>
          </a:prstGeom>
          <a:noFill/>
          <a:ln w="3175" algn="ctr">
            <a:noFill/>
            <a:miter lim="800000"/>
            <a:headEnd/>
            <a:tailEnd/>
          </a:ln>
          <a:effectLst/>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37"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grpSp>
        <p:nvGrpSpPr>
          <p:cNvPr id="7" name="Group 6"/>
          <p:cNvGrpSpPr/>
          <p:nvPr userDrawn="1"/>
        </p:nvGrpSpPr>
        <p:grpSpPr bwMode="gray">
          <a:xfrm>
            <a:off x="6901056" y="5829386"/>
            <a:ext cx="1894407" cy="855073"/>
            <a:chOff x="1028700" y="1828800"/>
            <a:chExt cx="7083426" cy="3197226"/>
          </a:xfrm>
        </p:grpSpPr>
        <p:sp>
          <p:nvSpPr>
            <p:cNvPr id="9"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0"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1"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2"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3"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5"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6"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7"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8"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9"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0"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1"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2"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3"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4"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5"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6"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7"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8"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9"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0"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1"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2"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3"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4"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5"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GB" noProof="0" smtClean="0"/>
              <a:t>Thank you</a:t>
            </a:r>
            <a:endParaRPr lang="en-GB"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dirty="0"/>
          </a:p>
        </p:txBody>
      </p:sp>
      <p:sp>
        <p:nvSpPr>
          <p:cNvPr id="36" name="TextBox 35" descr="CONFIDENTIAL_TAG_0xFFEE"/>
          <p:cNvSpPr txBox="1"/>
          <p:nvPr userDrawn="1"/>
        </p:nvSpPr>
        <p:spPr bwMode="auto">
          <a:xfrm>
            <a:off x="447675" y="6515640"/>
            <a:ext cx="1721795" cy="240871"/>
          </a:xfrm>
          <a:prstGeom prst="rect">
            <a:avLst/>
          </a:prstGeom>
          <a:noFill/>
          <a:ln w="3175" algn="ctr">
            <a:noFill/>
            <a:miter lim="800000"/>
            <a:headEnd/>
            <a:tailEnd/>
          </a:ln>
          <a:effectLst/>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Image 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grpSp>
        <p:nvGrpSpPr>
          <p:cNvPr id="11" name="Group 10"/>
          <p:cNvGrpSpPr/>
          <p:nvPr userDrawn="1"/>
        </p:nvGrpSpPr>
        <p:grpSpPr bwMode="gray">
          <a:xfrm>
            <a:off x="7975371" y="6325019"/>
            <a:ext cx="715649" cy="333534"/>
            <a:chOff x="7527713" y="5505450"/>
            <a:chExt cx="1163308" cy="542169"/>
          </a:xfrm>
        </p:grpSpPr>
        <p:sp>
          <p:nvSpPr>
            <p:cNvPr id="12"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3"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4"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8" name="TextBox 7"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DS2018 Side Panel 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11" y="0"/>
            <a:ext cx="373507" cy="6858000"/>
          </a:xfrm>
          <a:prstGeom prst="rect">
            <a:avLst/>
          </a:prstGeom>
        </p:spPr>
      </p:pic>
      <p:pic>
        <p:nvPicPr>
          <p:cNvPr id="8" name="Picture 7" descr="PDS2018 Side Panel 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405" y="0"/>
            <a:ext cx="1066569" cy="6858000"/>
          </a:xfrm>
          <a:prstGeom prst="rect">
            <a:avLst/>
          </a:prstGeom>
        </p:spPr>
      </p:pic>
      <p:pic>
        <p:nvPicPr>
          <p:cNvPr id="9" name="Picture 8" descr="PDS2018 Promotional 4.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6" y="188640"/>
            <a:ext cx="7528763" cy="3663550"/>
          </a:xfrm>
          <a:prstGeom prst="rect">
            <a:avLst/>
          </a:prstGeom>
        </p:spPr>
      </p:pic>
    </p:spTree>
    <p:extLst>
      <p:ext uri="{BB962C8B-B14F-4D97-AF65-F5344CB8AC3E}">
        <p14:creationId xmlns:p14="http://schemas.microsoft.com/office/powerpoint/2010/main" val="3273636356"/>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23"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grpSp>
        <p:nvGrpSpPr>
          <p:cNvPr id="38" name="Group 37"/>
          <p:cNvGrpSpPr/>
          <p:nvPr userDrawn="1"/>
        </p:nvGrpSpPr>
        <p:grpSpPr bwMode="gray">
          <a:xfrm>
            <a:off x="7975371" y="6325019"/>
            <a:ext cx="715649" cy="333534"/>
            <a:chOff x="7527713" y="5505450"/>
            <a:chExt cx="1163308" cy="542169"/>
          </a:xfrm>
        </p:grpSpPr>
        <p:sp>
          <p:nvSpPr>
            <p:cNvPr id="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10" name="TextBox 9"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website-2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0"/>
          <a:stretch/>
        </p:blipFill>
        <p:spPr>
          <a:xfrm>
            <a:off x="-21243" y="1831"/>
            <a:ext cx="9165243" cy="2116304"/>
          </a:xfrm>
          <a:prstGeom prst="rect">
            <a:avLst/>
          </a:prstGeom>
        </p:spPr>
      </p:pic>
      <p:sp>
        <p:nvSpPr>
          <p:cNvPr id="10" name="Rectangle 9"/>
          <p:cNvSpPr/>
          <p:nvPr userDrawn="1"/>
        </p:nvSpPr>
        <p:spPr>
          <a:xfrm>
            <a:off x="1619672" y="6381328"/>
            <a:ext cx="5886400" cy="369332"/>
          </a:xfrm>
          <a:prstGeom prst="rect">
            <a:avLst/>
          </a:prstGeom>
        </p:spPr>
        <p:txBody>
          <a:bodyPr wrap="square">
            <a:spAutoFit/>
          </a:bodyPr>
          <a:lstStyle/>
          <a:p>
            <a:pPr algn="ctr"/>
            <a:r>
              <a:rPr lang="en-CA" sz="1800" i="1" dirty="0">
                <a:solidFill>
                  <a:srgbClr val="002C88"/>
                </a:solidFill>
              </a:rPr>
              <a:t>This day would not be possible without our Sponsors!</a:t>
            </a:r>
            <a:endParaRPr lang="en-US" sz="1800" dirty="0">
              <a:solidFill>
                <a:srgbClr val="002C88"/>
              </a:solidFill>
            </a:endParaRPr>
          </a:p>
        </p:txBody>
      </p:sp>
    </p:spTree>
    <p:extLst>
      <p:ext uri="{BB962C8B-B14F-4D97-AF65-F5344CB8AC3E}">
        <p14:creationId xmlns:p14="http://schemas.microsoft.com/office/powerpoint/2010/main" val="2313036162"/>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website-1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9589"/>
          <a:stretch/>
        </p:blipFill>
        <p:spPr>
          <a:xfrm>
            <a:off x="-108520" y="-171400"/>
            <a:ext cx="4408951" cy="7243759"/>
          </a:xfrm>
          <a:prstGeom prst="rect">
            <a:avLst/>
          </a:prstGeom>
        </p:spPr>
      </p:pic>
    </p:spTree>
    <p:extLst>
      <p:ext uri="{BB962C8B-B14F-4D97-AF65-F5344CB8AC3E}">
        <p14:creationId xmlns:p14="http://schemas.microsoft.com/office/powerpoint/2010/main" val="325699752"/>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PDS2018 Side Panel 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11" y="0"/>
            <a:ext cx="373507" cy="6858000"/>
          </a:xfrm>
          <a:prstGeom prst="rect">
            <a:avLst/>
          </a:prstGeom>
        </p:spPr>
      </p:pic>
      <p:pic>
        <p:nvPicPr>
          <p:cNvPr id="9" name="Picture 8" descr="PDS2018 Side Panel 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405" y="0"/>
            <a:ext cx="1066569" cy="6858000"/>
          </a:xfrm>
          <a:prstGeom prst="rect">
            <a:avLst/>
          </a:prstGeom>
        </p:spPr>
      </p:pic>
      <p:pic>
        <p:nvPicPr>
          <p:cNvPr id="10" name="Picture 9" descr="PDS2018 Promotional 4.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0"/>
            <a:ext cx="3939177" cy="1916832"/>
          </a:xfrm>
          <a:prstGeom prst="rect">
            <a:avLst/>
          </a:prstGeom>
        </p:spPr>
      </p:pic>
    </p:spTree>
    <p:extLst>
      <p:ext uri="{BB962C8B-B14F-4D97-AF65-F5344CB8AC3E}">
        <p14:creationId xmlns:p14="http://schemas.microsoft.com/office/powerpoint/2010/main" val="3489588708"/>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website-2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0"/>
          <a:stretch/>
        </p:blipFill>
        <p:spPr>
          <a:xfrm>
            <a:off x="-21243" y="-23227"/>
            <a:ext cx="9273763" cy="2141362"/>
          </a:xfrm>
          <a:prstGeom prst="rect">
            <a:avLst/>
          </a:prstGeom>
        </p:spPr>
      </p:pic>
    </p:spTree>
    <p:extLst>
      <p:ext uri="{BB962C8B-B14F-4D97-AF65-F5344CB8AC3E}">
        <p14:creationId xmlns:p14="http://schemas.microsoft.com/office/powerpoint/2010/main" val="3701210450"/>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8C98425-0B47-4887-B75D-75483D2D969D}" type="datetimeFigureOut">
              <a:rPr lang="en-US" smtClean="0"/>
              <a:pPr/>
              <a:t>4/24/2018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751801807"/>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8C98425-0B47-4887-B75D-75483D2D969D}" type="datetimeFigureOut">
              <a:rPr lang="en-US" smtClean="0"/>
              <a:pPr/>
              <a:t>4/24/2018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3997984594"/>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C98425-0B47-4887-B75D-75483D2D969D}" type="datetimeFigureOut">
              <a:rPr lang="en-US" smtClean="0"/>
              <a:pPr/>
              <a:t>4/24/2018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3006207412"/>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C98425-0B47-4887-B75D-75483D2D969D}" type="datetimeFigureOut">
              <a:rPr lang="en-US" smtClean="0"/>
              <a:pPr/>
              <a:t>4/24/2018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1775967415"/>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C98425-0B47-4887-B75D-75483D2D969D}" type="datetimeFigureOut">
              <a:rPr lang="en-US" smtClean="0"/>
              <a:pPr/>
              <a:t>4/24/2018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470278953"/>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C98425-0B47-4887-B75D-75483D2D969D}" type="datetimeFigureOut">
              <a:rPr lang="en-US" smtClean="0"/>
              <a:pPr/>
              <a:t>4/24/2018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A7C225E-6738-4FCF-98E5-D1EB0A08837F}" type="slidenum">
              <a:rPr lang="en-US" smtClean="0"/>
              <a:pPr/>
              <a:t>‹#›</a:t>
            </a:fld>
            <a:endParaRPr lang="en-US"/>
          </a:p>
        </p:txBody>
      </p:sp>
    </p:spTree>
    <p:extLst>
      <p:ext uri="{BB962C8B-B14F-4D97-AF65-F5344CB8AC3E}">
        <p14:creationId xmlns:p14="http://schemas.microsoft.com/office/powerpoint/2010/main" val="3959309678"/>
      </p:ext>
    </p:extLst>
  </p:cSld>
  <p:clrMapOvr>
    <a:masterClrMapping/>
  </p:clrMapOvr>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pic>
        <p:nvPicPr>
          <p:cNvPr id="16" name="Image 15"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grpSp>
        <p:nvGrpSpPr>
          <p:cNvPr id="17" name="Group 16"/>
          <p:cNvGrpSpPr/>
          <p:nvPr userDrawn="1"/>
        </p:nvGrpSpPr>
        <p:grpSpPr bwMode="gray">
          <a:xfrm>
            <a:off x="7975371" y="6325019"/>
            <a:ext cx="715649"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13" name="TextBox 12"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grpSp>
        <p:nvGrpSpPr>
          <p:cNvPr id="13" name="Group 12"/>
          <p:cNvGrpSpPr/>
          <p:nvPr userDrawn="1"/>
        </p:nvGrpSpPr>
        <p:grpSpPr bwMode="gray">
          <a:xfrm>
            <a:off x="7975371" y="6325019"/>
            <a:ext cx="715649" cy="333534"/>
            <a:chOff x="7527713" y="5505450"/>
            <a:chExt cx="1163308" cy="542169"/>
          </a:xfrm>
        </p:grpSpPr>
        <p:sp>
          <p:nvSpPr>
            <p:cNvPr id="14"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5"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6"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9" name="TextBox 8"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grpSp>
        <p:nvGrpSpPr>
          <p:cNvPr id="15" name="Group 14"/>
          <p:cNvGrpSpPr/>
          <p:nvPr userDrawn="1"/>
        </p:nvGrpSpPr>
        <p:grpSpPr bwMode="gray">
          <a:xfrm>
            <a:off x="7975371" y="6325019"/>
            <a:ext cx="715649" cy="333534"/>
            <a:chOff x="7527713" y="5505450"/>
            <a:chExt cx="1163308" cy="542169"/>
          </a:xfrm>
        </p:grpSpPr>
        <p:sp>
          <p:nvSpPr>
            <p:cNvPr id="1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10" name="TextBox 9"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grpSp>
        <p:nvGrpSpPr>
          <p:cNvPr id="17" name="Group 16"/>
          <p:cNvGrpSpPr/>
          <p:nvPr userDrawn="1"/>
        </p:nvGrpSpPr>
        <p:grpSpPr bwMode="gray">
          <a:xfrm>
            <a:off x="7975371" y="6325019"/>
            <a:ext cx="715649"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11" name="TextBox 10"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grpSp>
        <p:nvGrpSpPr>
          <p:cNvPr id="17" name="Group 16"/>
          <p:cNvGrpSpPr/>
          <p:nvPr userDrawn="1"/>
        </p:nvGrpSpPr>
        <p:grpSpPr bwMode="gray">
          <a:xfrm>
            <a:off x="7975371" y="6325019"/>
            <a:ext cx="715649"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13" name="TextBox 12" descr="CONFIDENTIAL_TAG_0xFFEE"/>
          <p:cNvSpPr txBox="1"/>
          <p:nvPr userDrawn="1"/>
        </p:nvSpPr>
        <p:spPr bwMode="auto">
          <a:xfrm>
            <a:off x="5915025" y="6515640"/>
            <a:ext cx="1684172" cy="169277"/>
          </a:xfrm>
          <a:prstGeom prst="rect">
            <a:avLst/>
          </a:prstGeom>
          <a:noFill/>
          <a:ln w="9525" algn="ctr">
            <a:noFill/>
            <a:miter lim="800000"/>
            <a:headEnd/>
            <a:tailEnd/>
          </a:ln>
          <a:effectLst/>
        </p:spPr>
        <p:txBody>
          <a:bodyPr vert="horz" wrap="square" lIns="0" tIns="0" rIns="0" bIns="0" rtlCol="0">
            <a:spAutoFit/>
          </a:bodyPr>
          <a:lstStyle/>
          <a:p>
            <a:pPr algn="l"/>
            <a:endParaRPr lang="fr-FR" sz="1100" b="0" i="0" u="none" dirty="0" smtClean="0">
              <a:solidFill>
                <a:srgbClr val="666666"/>
              </a:solidFill>
              <a:latin typeface="Arial"/>
              <a:cs typeface="Arial" pitchFamily="34" charset="0"/>
            </a:endParaRPr>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41" name="Picture 40" descr="&lt;IGNORE&gt;&#10;"/>
          <p:cNvPicPr>
            <a:picLocks noChangeAspect="1"/>
          </p:cNvPicPr>
          <p:nvPr userDrawn="1"/>
        </p:nvPicPr>
        <p:blipFill>
          <a:blip r:embed="rId3" cstate="print"/>
          <a:stretch>
            <a:fillRect/>
          </a:stretch>
        </p:blipFill>
        <p:spPr>
          <a:xfrm>
            <a:off x="0" y="0"/>
            <a:ext cx="9144000" cy="6858000"/>
          </a:xfrm>
          <a:prstGeom prst="rect">
            <a:avLst/>
          </a:prstGeom>
        </p:spPr>
      </p:pic>
      <p:grpSp>
        <p:nvGrpSpPr>
          <p:cNvPr id="7" name="Group 6"/>
          <p:cNvGrpSpPr/>
          <p:nvPr userDrawn="1"/>
        </p:nvGrpSpPr>
        <p:grpSpPr bwMode="gray">
          <a:xfrm>
            <a:off x="6901056" y="5829386"/>
            <a:ext cx="1894407" cy="855073"/>
            <a:chOff x="1028700" y="1828800"/>
            <a:chExt cx="7083426" cy="3197226"/>
          </a:xfrm>
        </p:grpSpPr>
        <p:sp>
          <p:nvSpPr>
            <p:cNvPr id="8"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9"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0"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1"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2"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8"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9"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0"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1"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2"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3"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4"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5"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6"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7"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8"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9"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0"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1"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2"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3"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4"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5"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6"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7"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8"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GB" noProof="0" smtClean="0"/>
              <a:t>Click to edit Master title style</a:t>
            </a:r>
            <a:endParaRPr lang="en-GB"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dirty="0"/>
          </a:p>
        </p:txBody>
      </p:sp>
      <p:sp>
        <p:nvSpPr>
          <p:cNvPr id="40" name="TextBox 39" descr="CONFIDENTIAL_TAG_0xFFEE"/>
          <p:cNvSpPr txBox="1"/>
          <p:nvPr userDrawn="1"/>
        </p:nvSpPr>
        <p:spPr bwMode="auto">
          <a:xfrm>
            <a:off x="447675" y="6515640"/>
            <a:ext cx="1721795" cy="240871"/>
          </a:xfrm>
          <a:prstGeom prst="rect">
            <a:avLst/>
          </a:prstGeom>
          <a:noFill/>
          <a:ln w="3175" algn="ctr">
            <a:noFill/>
            <a:miter lim="800000"/>
            <a:headEnd/>
            <a:tailEnd/>
          </a:ln>
          <a:effectLst/>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42" name="Picture 7" descr="bg_connectors.png &lt;IGNORE&gt;"/>
          <p:cNvPicPr>
            <a:picLocks noChangeAspect="1"/>
          </p:cNvPicPr>
          <p:nvPr userDrawn="1"/>
        </p:nvPicPr>
        <p:blipFill>
          <a:blip r:embed="rId4" cstate="print"/>
          <a:stretch>
            <a:fillRect/>
          </a:stretch>
        </p:blipFill>
        <p:spPr>
          <a:xfrm>
            <a:off x="0" y="0"/>
            <a:ext cx="9144000" cy="6858000"/>
          </a:xfrm>
          <a:prstGeom prst="rect">
            <a:avLst/>
          </a:prstGeom>
        </p:spPr>
      </p:pic>
      <p:grpSp>
        <p:nvGrpSpPr>
          <p:cNvPr id="11" name="Group 10"/>
          <p:cNvGrpSpPr/>
          <p:nvPr userDrawn="1"/>
        </p:nvGrpSpPr>
        <p:grpSpPr bwMode="gray">
          <a:xfrm>
            <a:off x="6901056" y="5829386"/>
            <a:ext cx="1894407" cy="855073"/>
            <a:chOff x="1028700" y="1828800"/>
            <a:chExt cx="7083426" cy="3197226"/>
          </a:xfrm>
          <a:solidFill>
            <a:srgbClr val="FFFFFF"/>
          </a:solidFill>
        </p:grpSpPr>
        <p:sp>
          <p:nvSpPr>
            <p:cNvPr id="12"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4"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5" name="Rectangle 7"/>
            <p:cNvSpPr>
              <a:spLocks noChangeArrowheads="1"/>
            </p:cNvSpPr>
            <p:nvPr/>
          </p:nvSpPr>
          <p:spPr bwMode="gray">
            <a:xfrm>
              <a:off x="7304088" y="1870075"/>
              <a:ext cx="417513" cy="1944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6"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7"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8"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19"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0"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1"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2"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3"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4"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5"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6"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7"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8"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29"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0"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1"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2"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3"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4"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5"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6"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7"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8"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sp>
          <p:nvSpPr>
            <p:cNvPr id="39"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endParaRPr>
            </a:p>
          </p:txBody>
        </p:sp>
      </p:grpSp>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GB" noProof="0" smtClean="0"/>
              <a:t>Click to edit Master title style</a:t>
            </a:r>
            <a:endParaRPr lang="en-GB"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dirty="0"/>
          </a:p>
        </p:txBody>
      </p:sp>
      <p:sp>
        <p:nvSpPr>
          <p:cNvPr id="41" name="TextBox 40" descr="CONFIDENTIAL_TAG_0xFFEE"/>
          <p:cNvSpPr txBox="1"/>
          <p:nvPr userDrawn="1"/>
        </p:nvSpPr>
        <p:spPr bwMode="auto">
          <a:xfrm>
            <a:off x="447675" y="6515640"/>
            <a:ext cx="1721795" cy="240871"/>
          </a:xfrm>
          <a:prstGeom prst="rect">
            <a:avLst/>
          </a:prstGeom>
          <a:noFill/>
          <a:ln w="3175" algn="ctr">
            <a:noFill/>
            <a:miter lim="800000"/>
            <a:headEnd/>
            <a:tailEnd/>
          </a:ln>
          <a:effectLst/>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chemeClr val="bg1"/>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GB" noProof="0" smtClean="0"/>
              <a:t>Click to edit Master title style</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74" r:id="rId3"/>
    <p:sldLayoutId id="2147483671" r:id="rId4"/>
    <p:sldLayoutId id="2147483678" r:id="rId5"/>
    <p:sldLayoutId id="2147483679" r:id="rId6"/>
    <p:sldLayoutId id="2147483665" r:id="rId7"/>
    <p:sldLayoutId id="2147483670" r:id="rId8"/>
    <p:sldLayoutId id="2147483692" r:id="rId9"/>
    <p:sldLayoutId id="2147483650" r:id="rId10"/>
    <p:sldLayoutId id="2147483667" r:id="rId11"/>
    <p:sldLayoutId id="2147483668" r:id="rId12"/>
    <p:sldLayoutId id="2147483687" r:id="rId13"/>
    <p:sldLayoutId id="2147483690" r:id="rId14"/>
    <p:sldLayoutId id="2147483691" r:id="rId15"/>
    <p:sldLayoutId id="2147483661" r:id="rId16"/>
    <p:sldLayoutId id="2147483660" r:id="rId17"/>
    <p:sldLayoutId id="2147483672" r:id="rId18"/>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0599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750" advClick="0" advTm="5000">
        <p14:gallery dir="l"/>
      </p:transition>
    </mc:Choice>
    <mc:Fallback xmlns="">
      <p:transition spd="slow"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dsummit.ca/"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t;TITLE&gt;{98.01701,649.6249,331.0641,35.37496}"/>
          <p:cNvSpPr>
            <a:spLocks noGrp="1"/>
          </p:cNvSpPr>
          <p:nvPr>
            <p:ph type="ctrTitle"/>
          </p:nvPr>
        </p:nvSpPr>
        <p:spPr>
          <a:xfrm>
            <a:off x="449262" y="4204514"/>
            <a:ext cx="6314401" cy="1244816"/>
          </a:xfrm>
        </p:spPr>
        <p:txBody>
          <a:bodyPr/>
          <a:lstStyle/>
          <a:p>
            <a:r>
              <a:rPr lang="en-GB" dirty="0" err="1" smtClean="0"/>
              <a:t>Blockchain</a:t>
            </a:r>
            <a:r>
              <a:rPr lang="en-GB" dirty="0" smtClean="0"/>
              <a:t> and the IOT</a:t>
            </a:r>
            <a:endParaRPr lang="en-GB" dirty="0"/>
          </a:p>
        </p:txBody>
      </p:sp>
      <p:sp>
        <p:nvSpPr>
          <p:cNvPr id="3" name="Subtitle 2" descr="&lt;NAME&gt;{59.64646,463.1029,450.4999,35.25}"/>
          <p:cNvSpPr>
            <a:spLocks noGrp="1"/>
          </p:cNvSpPr>
          <p:nvPr>
            <p:ph type="subTitle" idx="1"/>
          </p:nvPr>
        </p:nvSpPr>
        <p:spPr>
          <a:xfrm>
            <a:off x="447675" y="5721349"/>
            <a:ext cx="5881407" cy="757510"/>
          </a:xfrm>
        </p:spPr>
        <p:txBody>
          <a:bodyPr>
            <a:normAutofit/>
          </a:bodyPr>
          <a:lstStyle/>
          <a:p>
            <a:r>
              <a:rPr lang="en-GB" smtClean="0"/>
              <a:t>Including Current Uses</a:t>
            </a:r>
          </a:p>
          <a:p>
            <a:r>
              <a:rPr lang="en-GB" smtClean="0"/>
              <a:t>James Slupsky</a:t>
            </a:r>
          </a:p>
          <a:p>
            <a:r>
              <a:rPr lang="en-GB" smtClean="0"/>
              <a:t>September 2017</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a:t>
            </a:r>
            <a:r>
              <a:rPr lang="en-GB" dirty="0" err="1" smtClean="0"/>
              <a:t>Blockchain</a:t>
            </a:r>
            <a:r>
              <a:rPr lang="en-GB" dirty="0" smtClean="0"/>
              <a:t> Work?</a:t>
            </a:r>
            <a:endParaRPr lang="en-GB" dirty="0"/>
          </a:p>
        </p:txBody>
      </p:sp>
      <p:graphicFrame>
        <p:nvGraphicFramePr>
          <p:cNvPr id="5" name="Content Placeholder 4"/>
          <p:cNvGraphicFramePr>
            <a:graphicFrameLocks noGrp="1"/>
          </p:cNvGraphicFramePr>
          <p:nvPr>
            <p:ph sz="quarter" idx="17"/>
            <p:extLst>
              <p:ext uri="{D42A27DB-BD31-4B8C-83A1-F6EECF244321}">
                <p14:modId xmlns:p14="http://schemas.microsoft.com/office/powerpoint/2010/main" val="2700411311"/>
              </p:ext>
            </p:extLst>
          </p:nvPr>
        </p:nvGraphicFramePr>
        <p:xfrm>
          <a:off x="449263" y="1263650"/>
          <a:ext cx="8250237"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25A3C56-E491-49B2-93F3-63532DF516BC}" type="slidenum">
              <a:rPr lang="en-GB" smtClean="0"/>
              <a:pPr/>
              <a:t>10</a:t>
            </a:fld>
            <a:endParaRPr lang="en-GB" dirty="0"/>
          </a:p>
        </p:txBody>
      </p:sp>
    </p:spTree>
    <p:extLst>
      <p:ext uri="{BB962C8B-B14F-4D97-AF65-F5344CB8AC3E}">
        <p14:creationId xmlns:p14="http://schemas.microsoft.com/office/powerpoint/2010/main" val="3397192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Blockchain</a:t>
            </a:r>
            <a:r>
              <a:rPr lang="en-GB" dirty="0" smtClean="0"/>
              <a:t> Key Attributes</a:t>
            </a:r>
            <a:endParaRPr lang="en-GB" dirty="0"/>
          </a:p>
        </p:txBody>
      </p:sp>
      <p:graphicFrame>
        <p:nvGraphicFramePr>
          <p:cNvPr id="5" name="Content Placeholder 4"/>
          <p:cNvGraphicFramePr>
            <a:graphicFrameLocks noGrp="1"/>
          </p:cNvGraphicFramePr>
          <p:nvPr>
            <p:ph sz="quarter" idx="17"/>
            <p:extLst>
              <p:ext uri="{D42A27DB-BD31-4B8C-83A1-F6EECF244321}">
                <p14:modId xmlns:p14="http://schemas.microsoft.com/office/powerpoint/2010/main" val="417816848"/>
              </p:ext>
            </p:extLst>
          </p:nvPr>
        </p:nvGraphicFramePr>
        <p:xfrm>
          <a:off x="449263" y="1263650"/>
          <a:ext cx="8250237"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25A3C56-E491-49B2-93F3-63532DF516BC}" type="slidenum">
              <a:rPr lang="en-GB" smtClean="0"/>
              <a:pPr/>
              <a:t>11</a:t>
            </a:fld>
            <a:endParaRPr lang="en-GB" dirty="0"/>
          </a:p>
        </p:txBody>
      </p:sp>
    </p:spTree>
    <p:extLst>
      <p:ext uri="{BB962C8B-B14F-4D97-AF65-F5344CB8AC3E}">
        <p14:creationId xmlns:p14="http://schemas.microsoft.com/office/powerpoint/2010/main" val="4147592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Shared Leger</a:t>
            </a:r>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12</a:t>
            </a:fld>
            <a:endParaRPr lang="en-GB" dirty="0"/>
          </a:p>
        </p:txBody>
      </p:sp>
      <p:graphicFrame>
        <p:nvGraphicFramePr>
          <p:cNvPr id="6" name="Content Placeholder 5"/>
          <p:cNvGraphicFramePr>
            <a:graphicFrameLocks noGrp="1"/>
          </p:cNvGraphicFramePr>
          <p:nvPr>
            <p:ph sz="quarter" idx="17"/>
            <p:extLst>
              <p:ext uri="{D42A27DB-BD31-4B8C-83A1-F6EECF244321}">
                <p14:modId xmlns:p14="http://schemas.microsoft.com/office/powerpoint/2010/main" val="2321843737"/>
              </p:ext>
            </p:extLst>
          </p:nvPr>
        </p:nvGraphicFramePr>
        <p:xfrm>
          <a:off x="449263" y="1263650"/>
          <a:ext cx="8250237"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110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Data Gets Recorded</a:t>
            </a:r>
            <a:endParaRPr lang="en-CA"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802040" y="1106489"/>
            <a:ext cx="6761461" cy="4762329"/>
          </a:xfrm>
        </p:spPr>
      </p:pic>
      <p:sp>
        <p:nvSpPr>
          <p:cNvPr id="4" name="Slide Number Placeholder 3"/>
          <p:cNvSpPr>
            <a:spLocks noGrp="1"/>
          </p:cNvSpPr>
          <p:nvPr>
            <p:ph type="sldNum" sz="quarter" idx="12"/>
          </p:nvPr>
        </p:nvSpPr>
        <p:spPr/>
        <p:txBody>
          <a:bodyPr/>
          <a:lstStyle/>
          <a:p>
            <a:fld id="{525A3C56-E491-49B2-93F3-63532DF516BC}" type="slidenum">
              <a:rPr lang="en-GB" smtClean="0"/>
              <a:pPr/>
              <a:t>13</a:t>
            </a:fld>
            <a:endParaRPr lang="en-GB" dirty="0"/>
          </a:p>
        </p:txBody>
      </p:sp>
      <p:pic>
        <p:nvPicPr>
          <p:cNvPr id="7" name="Picture 6"/>
          <p:cNvPicPr>
            <a:picLocks noChangeAspect="1"/>
          </p:cNvPicPr>
          <p:nvPr/>
        </p:nvPicPr>
        <p:blipFill>
          <a:blip r:embed="rId4"/>
          <a:stretch>
            <a:fillRect/>
          </a:stretch>
        </p:blipFill>
        <p:spPr>
          <a:xfrm>
            <a:off x="3435501" y="5888520"/>
            <a:ext cx="4128000" cy="607867"/>
          </a:xfrm>
          <a:prstGeom prst="rect">
            <a:avLst/>
          </a:prstGeom>
        </p:spPr>
      </p:pic>
    </p:spTree>
    <p:extLst>
      <p:ext uri="{BB962C8B-B14F-4D97-AF65-F5344CB8AC3E}">
        <p14:creationId xmlns:p14="http://schemas.microsoft.com/office/powerpoint/2010/main" val="3002974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Blockchain</a:t>
            </a:r>
            <a:r>
              <a:rPr lang="en-CA" dirty="0" smtClean="0"/>
              <a:t> Network</a:t>
            </a:r>
            <a:endParaRPr lang="en-CA"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922868" y="1257799"/>
            <a:ext cx="5288738" cy="4244708"/>
          </a:xfrm>
        </p:spPr>
      </p:pic>
      <p:sp>
        <p:nvSpPr>
          <p:cNvPr id="4" name="Slide Number Placeholder 3"/>
          <p:cNvSpPr>
            <a:spLocks noGrp="1"/>
          </p:cNvSpPr>
          <p:nvPr>
            <p:ph type="sldNum" sz="quarter" idx="12"/>
          </p:nvPr>
        </p:nvSpPr>
        <p:spPr/>
        <p:txBody>
          <a:bodyPr/>
          <a:lstStyle/>
          <a:p>
            <a:fld id="{525A3C56-E491-49B2-93F3-63532DF516BC}" type="slidenum">
              <a:rPr lang="en-GB" smtClean="0"/>
              <a:pPr/>
              <a:t>14</a:t>
            </a:fld>
            <a:endParaRPr lang="en-GB" dirty="0"/>
          </a:p>
        </p:txBody>
      </p:sp>
      <p:pic>
        <p:nvPicPr>
          <p:cNvPr id="6" name="Picture 5"/>
          <p:cNvPicPr>
            <a:picLocks noChangeAspect="1"/>
          </p:cNvPicPr>
          <p:nvPr/>
        </p:nvPicPr>
        <p:blipFill>
          <a:blip r:embed="rId4"/>
          <a:stretch>
            <a:fillRect/>
          </a:stretch>
        </p:blipFill>
        <p:spPr>
          <a:xfrm>
            <a:off x="4558800" y="5502507"/>
            <a:ext cx="4128000" cy="607867"/>
          </a:xfrm>
          <a:prstGeom prst="rect">
            <a:avLst/>
          </a:prstGeom>
        </p:spPr>
      </p:pic>
    </p:spTree>
    <p:extLst>
      <p:ext uri="{BB962C8B-B14F-4D97-AF65-F5344CB8AC3E}">
        <p14:creationId xmlns:p14="http://schemas.microsoft.com/office/powerpoint/2010/main" val="3979400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Preventing the dual payment problem</a:t>
            </a:r>
            <a:endParaRPr lang="en-GB" dirty="0"/>
          </a:p>
        </p:txBody>
      </p:sp>
      <p:sp>
        <p:nvSpPr>
          <p:cNvPr id="3" name="Content Placeholder 2"/>
          <p:cNvSpPr>
            <a:spLocks noGrp="1"/>
          </p:cNvSpPr>
          <p:nvPr>
            <p:ph sz="quarter" idx="17"/>
          </p:nvPr>
        </p:nvSpPr>
        <p:spPr/>
        <p:txBody>
          <a:bodyPr>
            <a:normAutofit/>
          </a:bodyPr>
          <a:lstStyle/>
          <a:p>
            <a:pPr marL="342900" indent="-342900">
              <a:buFont typeface="Arial" pitchFamily="34" charset="0"/>
              <a:buChar char="•"/>
            </a:pPr>
            <a:r>
              <a:rPr lang="en-CA" dirty="0" err="1"/>
              <a:t>Bitcoin’s</a:t>
            </a:r>
            <a:r>
              <a:rPr lang="en-CA" dirty="0"/>
              <a:t> developer </a:t>
            </a:r>
            <a:r>
              <a:rPr lang="en-CA" dirty="0" err="1"/>
              <a:t>Nakamoto</a:t>
            </a:r>
            <a:r>
              <a:rPr lang="en-CA" dirty="0"/>
              <a:t> </a:t>
            </a:r>
            <a:r>
              <a:rPr lang="en-CA" dirty="0" smtClean="0"/>
              <a:t>has shown that as long as </a:t>
            </a:r>
            <a:r>
              <a:rPr lang="en-CA" dirty="0"/>
              <a:t>an attacker possesses </a:t>
            </a:r>
            <a:r>
              <a:rPr lang="en-CA" dirty="0" smtClean="0"/>
              <a:t>less than </a:t>
            </a:r>
            <a:r>
              <a:rPr lang="en-CA" dirty="0"/>
              <a:t>50% of the computational </a:t>
            </a:r>
            <a:r>
              <a:rPr lang="en-CA" dirty="0" smtClean="0"/>
              <a:t>power in </a:t>
            </a:r>
            <a:r>
              <a:rPr lang="en-CA" dirty="0"/>
              <a:t>the network, he produces blocks </a:t>
            </a:r>
            <a:r>
              <a:rPr lang="en-CA" dirty="0" smtClean="0"/>
              <a:t>at a </a:t>
            </a:r>
            <a:r>
              <a:rPr lang="en-CA" dirty="0"/>
              <a:t>lower expected rate than the rest </a:t>
            </a:r>
            <a:r>
              <a:rPr lang="en-CA" dirty="0" smtClean="0"/>
              <a:t>of the </a:t>
            </a:r>
            <a:r>
              <a:rPr lang="en-CA" dirty="0"/>
              <a:t>nodes, </a:t>
            </a:r>
            <a:endParaRPr lang="en-CA" dirty="0" smtClean="0"/>
          </a:p>
          <a:p>
            <a:pPr marL="342900" indent="-342900">
              <a:buFont typeface="Arial" pitchFamily="34" charset="0"/>
              <a:buChar char="•"/>
            </a:pPr>
            <a:r>
              <a:rPr lang="en-CA" dirty="0" smtClean="0"/>
              <a:t>The </a:t>
            </a:r>
            <a:r>
              <a:rPr lang="en-CA" dirty="0"/>
              <a:t>probability of </a:t>
            </a:r>
            <a:r>
              <a:rPr lang="en-CA" dirty="0" smtClean="0"/>
              <a:t>a successful </a:t>
            </a:r>
            <a:r>
              <a:rPr lang="en-CA" dirty="0"/>
              <a:t>attack on a given </a:t>
            </a:r>
            <a:r>
              <a:rPr lang="en-CA" dirty="0" smtClean="0"/>
              <a:t>transaction </a:t>
            </a:r>
            <a:r>
              <a:rPr lang="en-GB" dirty="0" smtClean="0"/>
              <a:t>decreases </a:t>
            </a:r>
            <a:r>
              <a:rPr lang="en-GB" dirty="0"/>
              <a:t>exponentially as </a:t>
            </a:r>
            <a:r>
              <a:rPr lang="en-GB" dirty="0" smtClean="0"/>
              <a:t>more </a:t>
            </a:r>
            <a:r>
              <a:rPr lang="en-CA" dirty="0" smtClean="0"/>
              <a:t>blocks </a:t>
            </a:r>
            <a:r>
              <a:rPr lang="en-CA" dirty="0"/>
              <a:t>are added to the chain on top </a:t>
            </a:r>
            <a:r>
              <a:rPr lang="en-CA" dirty="0" smtClean="0"/>
              <a:t>of it. </a:t>
            </a:r>
          </a:p>
          <a:p>
            <a:pPr marL="606425" lvl="1" indent="-342900"/>
            <a:r>
              <a:rPr lang="en-CA" dirty="0" smtClean="0"/>
              <a:t>Each </a:t>
            </a:r>
            <a:r>
              <a:rPr lang="en-CA" dirty="0"/>
              <a:t>block added </a:t>
            </a:r>
            <a:r>
              <a:rPr lang="en-CA" dirty="0" smtClean="0"/>
              <a:t>provides “confirmation</a:t>
            </a:r>
            <a:r>
              <a:rPr lang="en-CA" dirty="0"/>
              <a:t>” to all </a:t>
            </a:r>
            <a:r>
              <a:rPr lang="en-CA" dirty="0" smtClean="0"/>
              <a:t>the transactions </a:t>
            </a:r>
            <a:r>
              <a:rPr lang="en-CA" dirty="0"/>
              <a:t>in preceding blocks as </a:t>
            </a:r>
            <a:r>
              <a:rPr lang="en-CA" dirty="0" smtClean="0"/>
              <a:t>it supports </a:t>
            </a:r>
            <a:r>
              <a:rPr lang="en-CA" dirty="0"/>
              <a:t>their inclusion in the ledger</a:t>
            </a:r>
            <a:r>
              <a:rPr lang="en-CA" dirty="0" smtClean="0"/>
              <a:t>.  </a:t>
            </a:r>
          </a:p>
          <a:p>
            <a:pPr marL="342900" indent="-342900">
              <a:buFont typeface="Arial" pitchFamily="34" charset="0"/>
              <a:buChar char="•"/>
            </a:pPr>
            <a:r>
              <a:rPr lang="en-CA" dirty="0" smtClean="0"/>
              <a:t>The </a:t>
            </a:r>
            <a:r>
              <a:rPr lang="en-CA" dirty="0"/>
              <a:t>network is </a:t>
            </a:r>
            <a:r>
              <a:rPr lang="en-CA" dirty="0" smtClean="0"/>
              <a:t>more secure </a:t>
            </a:r>
            <a:r>
              <a:rPr lang="en-GB" dirty="0" smtClean="0"/>
              <a:t>the </a:t>
            </a:r>
            <a:r>
              <a:rPr lang="en-GB" dirty="0"/>
              <a:t>more computational </a:t>
            </a:r>
            <a:r>
              <a:rPr lang="en-GB" dirty="0" smtClean="0"/>
              <a:t>power </a:t>
            </a:r>
            <a:r>
              <a:rPr lang="en-CA" dirty="0" smtClean="0"/>
              <a:t>there </a:t>
            </a:r>
            <a:r>
              <a:rPr lang="en-CA" dirty="0"/>
              <a:t>is in the hands of honest </a:t>
            </a:r>
            <a:r>
              <a:rPr lang="en-CA" dirty="0" smtClean="0"/>
              <a:t>nodes. </a:t>
            </a:r>
          </a:p>
          <a:p>
            <a:pPr marL="342900" indent="-342900">
              <a:buFont typeface="Arial" pitchFamily="34" charset="0"/>
              <a:buChar char="•"/>
            </a:pPr>
            <a:r>
              <a:rPr lang="en-CA" dirty="0" smtClean="0"/>
              <a:t>The costs </a:t>
            </a:r>
            <a:r>
              <a:rPr lang="en-CA" dirty="0"/>
              <a:t>of a mining operation </a:t>
            </a:r>
            <a:r>
              <a:rPr lang="en-CA" dirty="0" smtClean="0"/>
              <a:t>capable of </a:t>
            </a:r>
            <a:r>
              <a:rPr lang="en-CA" dirty="0"/>
              <a:t>mining even 10% of the blocks </a:t>
            </a:r>
            <a:r>
              <a:rPr lang="en-CA" dirty="0" smtClean="0"/>
              <a:t>is extremely </a:t>
            </a:r>
            <a:r>
              <a:rPr lang="en-CA" dirty="0"/>
              <a:t>high, establishing a </a:t>
            </a:r>
            <a:r>
              <a:rPr lang="en-CA" dirty="0" smtClean="0"/>
              <a:t>barrier against </a:t>
            </a:r>
            <a:r>
              <a:rPr lang="en-CA" dirty="0"/>
              <a:t>double spending attacks </a:t>
            </a:r>
            <a:r>
              <a:rPr lang="en-CA" dirty="0" smtClean="0"/>
              <a:t>of transactions </a:t>
            </a:r>
            <a:r>
              <a:rPr lang="en-CA" dirty="0"/>
              <a:t>that are deeply </a:t>
            </a:r>
            <a:r>
              <a:rPr lang="en-CA" dirty="0" smtClean="0"/>
              <a:t>embedded </a:t>
            </a:r>
            <a:r>
              <a:rPr lang="en-GB" dirty="0" smtClean="0"/>
              <a:t>in </a:t>
            </a:r>
            <a:r>
              <a:rPr lang="en-GB" dirty="0"/>
              <a:t>the chain.</a:t>
            </a:r>
          </a:p>
        </p:txBody>
      </p:sp>
      <p:sp>
        <p:nvSpPr>
          <p:cNvPr id="4" name="Slide Number Placeholder 3"/>
          <p:cNvSpPr>
            <a:spLocks noGrp="1"/>
          </p:cNvSpPr>
          <p:nvPr>
            <p:ph type="sldNum" sz="quarter" idx="12"/>
          </p:nvPr>
        </p:nvSpPr>
        <p:spPr/>
        <p:txBody>
          <a:bodyPr/>
          <a:lstStyle/>
          <a:p>
            <a:fld id="{525A3C56-E491-49B2-93F3-63532DF516BC}" type="slidenum">
              <a:rPr lang="en-GB" smtClean="0"/>
              <a:pPr/>
              <a:t>15</a:t>
            </a:fld>
            <a:endParaRPr lang="en-GB" dirty="0"/>
          </a:p>
        </p:txBody>
      </p:sp>
    </p:spTree>
    <p:extLst>
      <p:ext uri="{BB962C8B-B14F-4D97-AF65-F5344CB8AC3E}">
        <p14:creationId xmlns:p14="http://schemas.microsoft.com/office/powerpoint/2010/main" val="682522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Incentives in </a:t>
            </a:r>
            <a:r>
              <a:rPr lang="en-GB" dirty="0" err="1" smtClean="0"/>
              <a:t>Bitcoin</a:t>
            </a:r>
            <a:endParaRPr lang="en-GB" dirty="0"/>
          </a:p>
        </p:txBody>
      </p:sp>
      <p:sp>
        <p:nvSpPr>
          <p:cNvPr id="3" name="Content Placeholder 2"/>
          <p:cNvSpPr>
            <a:spLocks noGrp="1"/>
          </p:cNvSpPr>
          <p:nvPr>
            <p:ph sz="quarter" idx="17"/>
          </p:nvPr>
        </p:nvSpPr>
        <p:spPr/>
        <p:txBody>
          <a:bodyPr>
            <a:normAutofit fontScale="92500" lnSpcReduction="20000"/>
          </a:bodyPr>
          <a:lstStyle/>
          <a:p>
            <a:pPr marL="342900" indent="-342900">
              <a:buFont typeface="Arial" pitchFamily="34" charset="0"/>
              <a:buChar char="•"/>
            </a:pPr>
            <a:r>
              <a:rPr lang="en-CA" dirty="0" err="1"/>
              <a:t>Bitcoin</a:t>
            </a:r>
            <a:r>
              <a:rPr lang="en-CA" dirty="0"/>
              <a:t> </a:t>
            </a:r>
            <a:r>
              <a:rPr lang="en-CA" dirty="0" smtClean="0"/>
              <a:t>encourages mining </a:t>
            </a:r>
            <a:r>
              <a:rPr lang="en-CA" dirty="0"/>
              <a:t>activity and thus indirectly </a:t>
            </a:r>
            <a:r>
              <a:rPr lang="en-CA" dirty="0" smtClean="0"/>
              <a:t>increases the </a:t>
            </a:r>
            <a:r>
              <a:rPr lang="en-CA" dirty="0"/>
              <a:t>system’s resilience. </a:t>
            </a:r>
          </a:p>
          <a:p>
            <a:pPr marL="342900" indent="-342900">
              <a:buFont typeface="Arial" pitchFamily="34" charset="0"/>
              <a:buChar char="•"/>
            </a:pPr>
            <a:r>
              <a:rPr lang="en-CA" dirty="0" smtClean="0"/>
              <a:t>Miners are </a:t>
            </a:r>
            <a:r>
              <a:rPr lang="en-CA" dirty="0"/>
              <a:t>awarded with </a:t>
            </a:r>
            <a:r>
              <a:rPr lang="en-CA" dirty="0" err="1"/>
              <a:t>bitcoins</a:t>
            </a:r>
            <a:r>
              <a:rPr lang="en-CA" dirty="0"/>
              <a:t> in return </a:t>
            </a:r>
            <a:r>
              <a:rPr lang="en-CA" dirty="0" smtClean="0"/>
              <a:t>for their </a:t>
            </a:r>
            <a:r>
              <a:rPr lang="en-CA" dirty="0"/>
              <a:t>effort: </a:t>
            </a:r>
            <a:endParaRPr lang="en-CA" dirty="0" smtClean="0"/>
          </a:p>
          <a:p>
            <a:pPr marL="606425" lvl="1" indent="-342900"/>
            <a:r>
              <a:rPr lang="en-CA" dirty="0" smtClean="0"/>
              <a:t>Each </a:t>
            </a:r>
            <a:r>
              <a:rPr lang="en-CA" dirty="0"/>
              <a:t>transaction offers </a:t>
            </a:r>
            <a:r>
              <a:rPr lang="en-CA" dirty="0" smtClean="0"/>
              <a:t>a small </a:t>
            </a:r>
            <a:r>
              <a:rPr lang="en-CA" dirty="0"/>
              <a:t>fee claimed by the node that </a:t>
            </a:r>
            <a:r>
              <a:rPr lang="en-CA" dirty="0" smtClean="0"/>
              <a:t>includes it </a:t>
            </a:r>
            <a:r>
              <a:rPr lang="en-CA" dirty="0"/>
              <a:t>in a block. </a:t>
            </a:r>
            <a:endParaRPr lang="en-CA" dirty="0" smtClean="0"/>
          </a:p>
          <a:p>
            <a:pPr marL="606425" lvl="1" indent="-342900"/>
            <a:r>
              <a:rPr lang="en-CA" dirty="0" smtClean="0"/>
              <a:t>This encourages nodes to join the network, </a:t>
            </a:r>
            <a:r>
              <a:rPr lang="en-CA" dirty="0"/>
              <a:t>to collect </a:t>
            </a:r>
            <a:r>
              <a:rPr lang="en-CA" dirty="0" smtClean="0"/>
              <a:t>transactions, and </a:t>
            </a:r>
            <a:r>
              <a:rPr lang="en-CA" dirty="0"/>
              <a:t>include as many of them </a:t>
            </a:r>
            <a:r>
              <a:rPr lang="en-CA" dirty="0" smtClean="0"/>
              <a:t>as possible </a:t>
            </a:r>
            <a:r>
              <a:rPr lang="en-CA" dirty="0"/>
              <a:t>in blocks. </a:t>
            </a:r>
            <a:endParaRPr lang="en-CA" dirty="0" smtClean="0"/>
          </a:p>
          <a:p>
            <a:pPr marL="606425" lvl="1" indent="-342900"/>
            <a:r>
              <a:rPr lang="en-CA" dirty="0" smtClean="0"/>
              <a:t>As </a:t>
            </a:r>
            <a:r>
              <a:rPr lang="en-CA" dirty="0"/>
              <a:t>a side effect, </a:t>
            </a:r>
            <a:r>
              <a:rPr lang="en-CA" dirty="0" smtClean="0"/>
              <a:t>they contribute </a:t>
            </a:r>
            <a:r>
              <a:rPr lang="en-CA" dirty="0"/>
              <a:t>their computational </a:t>
            </a:r>
            <a:r>
              <a:rPr lang="en-CA" dirty="0" smtClean="0"/>
              <a:t>power toward </a:t>
            </a:r>
            <a:r>
              <a:rPr lang="en-CA" dirty="0"/>
              <a:t>improving the network’s </a:t>
            </a:r>
            <a:r>
              <a:rPr lang="en-CA" dirty="0" smtClean="0"/>
              <a:t>resilience to </a:t>
            </a:r>
            <a:r>
              <a:rPr lang="en-CA" dirty="0"/>
              <a:t>double spending</a:t>
            </a:r>
            <a:r>
              <a:rPr lang="en-CA" dirty="0" smtClean="0"/>
              <a:t>.</a:t>
            </a:r>
          </a:p>
          <a:p>
            <a:pPr marL="342900" indent="-342900">
              <a:buFont typeface="Arial" pitchFamily="34" charset="0"/>
              <a:buChar char="•"/>
            </a:pPr>
            <a:r>
              <a:rPr lang="en-CA" dirty="0"/>
              <a:t>In addition to fees, creators </a:t>
            </a:r>
            <a:r>
              <a:rPr lang="en-CA" dirty="0" smtClean="0"/>
              <a:t>of blocks </a:t>
            </a:r>
            <a:r>
              <a:rPr lang="en-CA" dirty="0"/>
              <a:t>are awarded newly created </a:t>
            </a:r>
            <a:r>
              <a:rPr lang="en-CA" dirty="0" err="1" smtClean="0"/>
              <a:t>bitcoins</a:t>
            </a:r>
            <a:r>
              <a:rPr lang="en-CA" dirty="0" smtClean="0"/>
              <a:t>. These are issued </a:t>
            </a:r>
            <a:r>
              <a:rPr lang="en-CA" dirty="0"/>
              <a:t>to the </a:t>
            </a:r>
            <a:r>
              <a:rPr lang="en-CA" dirty="0" smtClean="0"/>
              <a:t>block’s creator </a:t>
            </a:r>
            <a:r>
              <a:rPr lang="en-CA" dirty="0"/>
              <a:t>in a special transaction </a:t>
            </a:r>
            <a:r>
              <a:rPr lang="en-CA" dirty="0" smtClean="0"/>
              <a:t>included in </a:t>
            </a:r>
            <a:r>
              <a:rPr lang="en-CA" dirty="0"/>
              <a:t>each block called the </a:t>
            </a:r>
            <a:r>
              <a:rPr lang="en-CA" dirty="0" err="1" smtClean="0"/>
              <a:t>coinbase</a:t>
            </a:r>
            <a:r>
              <a:rPr lang="en-CA" dirty="0" smtClean="0"/>
              <a:t> </a:t>
            </a:r>
            <a:r>
              <a:rPr lang="en-GB" dirty="0" smtClean="0"/>
              <a:t>transaction</a:t>
            </a:r>
            <a:r>
              <a:rPr lang="en-GB" dirty="0"/>
              <a:t>. </a:t>
            </a:r>
            <a:endParaRPr lang="en-GB" dirty="0" smtClean="0"/>
          </a:p>
          <a:p>
            <a:pPr marL="342900" indent="-342900">
              <a:buFont typeface="Arial" pitchFamily="34" charset="0"/>
              <a:buChar char="•"/>
            </a:pPr>
            <a:r>
              <a:rPr lang="en-GB" dirty="0" err="1" smtClean="0"/>
              <a:t>Bitcoin’s</a:t>
            </a:r>
            <a:r>
              <a:rPr lang="en-GB" dirty="0" smtClean="0"/>
              <a:t> </a:t>
            </a:r>
            <a:r>
              <a:rPr lang="en-GB" dirty="0"/>
              <a:t>money </a:t>
            </a:r>
            <a:r>
              <a:rPr lang="en-GB" dirty="0" smtClean="0"/>
              <a:t>creation </a:t>
            </a:r>
            <a:r>
              <a:rPr lang="en-CA" dirty="0" smtClean="0"/>
              <a:t>is </a:t>
            </a:r>
            <a:r>
              <a:rPr lang="en-CA" dirty="0"/>
              <a:t>gradual, and occurs according to </a:t>
            </a:r>
            <a:r>
              <a:rPr lang="en-CA" dirty="0" smtClean="0"/>
              <a:t>a fixed </a:t>
            </a:r>
            <a:r>
              <a:rPr lang="en-CA" dirty="0"/>
              <a:t>schedule. Instead of </a:t>
            </a:r>
            <a:r>
              <a:rPr lang="en-CA" dirty="0" smtClean="0"/>
              <a:t>launching the </a:t>
            </a:r>
            <a:r>
              <a:rPr lang="en-CA" dirty="0"/>
              <a:t>system with all coins in the </a:t>
            </a:r>
            <a:r>
              <a:rPr lang="en-CA" dirty="0" smtClean="0"/>
              <a:t>hands of </a:t>
            </a:r>
            <a:r>
              <a:rPr lang="en-CA" dirty="0"/>
              <a:t>a single individual, </a:t>
            </a:r>
            <a:r>
              <a:rPr lang="en-CA" dirty="0" smtClean="0"/>
              <a:t>their distribution is spread over time</a:t>
            </a:r>
            <a:r>
              <a:rPr lang="en-CA" dirty="0"/>
              <a:t>. </a:t>
            </a:r>
            <a:endParaRPr lang="en-CA" dirty="0" smtClean="0"/>
          </a:p>
          <a:p>
            <a:pPr marL="342900" indent="-342900">
              <a:buFont typeface="Arial" pitchFamily="34" charset="0"/>
              <a:buChar char="•"/>
            </a:pPr>
            <a:r>
              <a:rPr lang="en-CA" dirty="0" smtClean="0"/>
              <a:t>Starting </a:t>
            </a:r>
            <a:r>
              <a:rPr lang="en-CA" dirty="0"/>
              <a:t>with the Genesis </a:t>
            </a:r>
            <a:r>
              <a:rPr lang="en-CA" dirty="0" smtClean="0"/>
              <a:t>Block, each </a:t>
            </a:r>
            <a:r>
              <a:rPr lang="en-CA" dirty="0"/>
              <a:t>new block issued 50 </a:t>
            </a:r>
            <a:r>
              <a:rPr lang="en-CA" dirty="0" err="1"/>
              <a:t>bitcoins</a:t>
            </a:r>
            <a:r>
              <a:rPr lang="en-CA" dirty="0"/>
              <a:t>. </a:t>
            </a:r>
            <a:r>
              <a:rPr lang="en-CA" dirty="0" smtClean="0"/>
              <a:t>The number </a:t>
            </a:r>
            <a:r>
              <a:rPr lang="en-CA" dirty="0"/>
              <a:t>of </a:t>
            </a:r>
            <a:r>
              <a:rPr lang="en-CA" dirty="0" err="1"/>
              <a:t>bitcoins</a:t>
            </a:r>
            <a:r>
              <a:rPr lang="en-CA" dirty="0"/>
              <a:t> generated in </a:t>
            </a:r>
            <a:r>
              <a:rPr lang="en-CA" dirty="0" smtClean="0"/>
              <a:t>this manner </a:t>
            </a:r>
            <a:r>
              <a:rPr lang="en-CA" dirty="0"/>
              <a:t>is halved every 210,000 </a:t>
            </a:r>
            <a:r>
              <a:rPr lang="en-CA" dirty="0" smtClean="0"/>
              <a:t>blocks (approximately </a:t>
            </a:r>
            <a:r>
              <a:rPr lang="en-CA" dirty="0"/>
              <a:t>every four years), and </a:t>
            </a:r>
            <a:r>
              <a:rPr lang="en-CA" dirty="0" smtClean="0"/>
              <a:t>so the </a:t>
            </a:r>
            <a:r>
              <a:rPr lang="en-CA" dirty="0"/>
              <a:t>total sum of </a:t>
            </a:r>
            <a:r>
              <a:rPr lang="en-CA" dirty="0" err="1"/>
              <a:t>bitcoins</a:t>
            </a:r>
            <a:r>
              <a:rPr lang="en-CA" dirty="0"/>
              <a:t> that will </a:t>
            </a:r>
            <a:r>
              <a:rPr lang="en-CA" dirty="0" smtClean="0"/>
              <a:t>ever exist </a:t>
            </a:r>
            <a:r>
              <a:rPr lang="en-CA" dirty="0"/>
              <a:t>is nearly 21 million.</a:t>
            </a:r>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16</a:t>
            </a:fld>
            <a:endParaRPr lang="en-GB" dirty="0"/>
          </a:p>
        </p:txBody>
      </p:sp>
    </p:spTree>
    <p:extLst>
      <p:ext uri="{BB962C8B-B14F-4D97-AF65-F5344CB8AC3E}">
        <p14:creationId xmlns:p14="http://schemas.microsoft.com/office/powerpoint/2010/main" val="880413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Another example to show Cloud Storage</a:t>
            </a:r>
            <a:endParaRPr lang="en-CA"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36563" y="1209129"/>
            <a:ext cx="8250237" cy="3883937"/>
          </a:xfrm>
        </p:spPr>
      </p:pic>
      <p:sp>
        <p:nvSpPr>
          <p:cNvPr id="4" name="Slide Number Placeholder 3"/>
          <p:cNvSpPr>
            <a:spLocks noGrp="1"/>
          </p:cNvSpPr>
          <p:nvPr>
            <p:ph type="sldNum" sz="quarter" idx="12"/>
          </p:nvPr>
        </p:nvSpPr>
        <p:spPr/>
        <p:txBody>
          <a:bodyPr/>
          <a:lstStyle/>
          <a:p>
            <a:fld id="{525A3C56-E491-49B2-93F3-63532DF516BC}" type="slidenum">
              <a:rPr lang="en-GB" smtClean="0"/>
              <a:pPr/>
              <a:t>17</a:t>
            </a:fld>
            <a:endParaRPr lang="en-GB" dirty="0"/>
          </a:p>
        </p:txBody>
      </p:sp>
      <p:pic>
        <p:nvPicPr>
          <p:cNvPr id="7" name="Picture 6"/>
          <p:cNvPicPr>
            <a:picLocks noChangeAspect="1"/>
          </p:cNvPicPr>
          <p:nvPr/>
        </p:nvPicPr>
        <p:blipFill>
          <a:blip r:embed="rId4"/>
          <a:stretch>
            <a:fillRect/>
          </a:stretch>
        </p:blipFill>
        <p:spPr>
          <a:xfrm>
            <a:off x="5310554" y="5308643"/>
            <a:ext cx="3662023" cy="770347"/>
          </a:xfrm>
          <a:prstGeom prst="rect">
            <a:avLst/>
          </a:prstGeom>
        </p:spPr>
      </p:pic>
    </p:spTree>
    <p:extLst>
      <p:ext uri="{BB962C8B-B14F-4D97-AF65-F5344CB8AC3E}">
        <p14:creationId xmlns:p14="http://schemas.microsoft.com/office/powerpoint/2010/main" val="1904846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Addressing Performance and Security</a:t>
            </a:r>
            <a:endParaRPr lang="en-CA"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18</a:t>
            </a:fld>
            <a:endParaRPr lang="en-GB" dirty="0"/>
          </a:p>
        </p:txBody>
      </p:sp>
      <p:sp>
        <p:nvSpPr>
          <p:cNvPr id="6" name="TextBox 5"/>
          <p:cNvSpPr txBox="1"/>
          <p:nvPr/>
        </p:nvSpPr>
        <p:spPr bwMode="auto">
          <a:xfrm>
            <a:off x="447675" y="1295639"/>
            <a:ext cx="8414971" cy="3877985"/>
          </a:xfrm>
          <a:prstGeom prst="rect">
            <a:avLst/>
          </a:prstGeom>
          <a:noFill/>
          <a:ln w="9525" algn="ctr">
            <a:noFill/>
            <a:miter lim="800000"/>
            <a:headEnd/>
            <a:tailEnd/>
          </a:ln>
          <a:effectLst/>
        </p:spPr>
        <p:txBody>
          <a:bodyPr wrap="square" lIns="0" tIns="0" rIns="0" bIns="0" rtlCol="0">
            <a:spAutoFit/>
          </a:bodyPr>
          <a:lstStyle/>
          <a:p>
            <a:pPr marL="285750" indent="-285750">
              <a:buFont typeface="Arial" panose="020B0604020202020204" pitchFamily="34" charset="0"/>
              <a:buChar char="•"/>
            </a:pPr>
            <a:r>
              <a:rPr lang="en-CA" dirty="0" smtClean="0">
                <a:cs typeface="Arial" pitchFamily="34" charset="0"/>
              </a:rPr>
              <a:t>Users that have no history must have all transactions verified</a:t>
            </a:r>
          </a:p>
          <a:p>
            <a:pPr marL="285750" indent="-285750">
              <a:buFont typeface="Arial" panose="020B0604020202020204" pitchFamily="34" charset="0"/>
              <a:buChar char="•"/>
            </a:pPr>
            <a:r>
              <a:rPr lang="en-CA" dirty="0" smtClean="0">
                <a:cs typeface="Arial" pitchFamily="34" charset="0"/>
              </a:rPr>
              <a:t>Transactions are verified by </a:t>
            </a:r>
          </a:p>
          <a:p>
            <a:pPr marL="742950" lvl="1" indent="-285750">
              <a:buFont typeface="Arial" panose="020B0604020202020204" pitchFamily="34" charset="0"/>
              <a:buChar char="•"/>
            </a:pPr>
            <a:r>
              <a:rPr lang="en-CA" dirty="0" smtClean="0">
                <a:cs typeface="Arial" pitchFamily="34" charset="0"/>
              </a:rPr>
              <a:t>Comparing the hash of the current transaction Public Key with the output Public Key of the previous transaction.</a:t>
            </a:r>
            <a:endParaRPr lang="en-CA" dirty="0">
              <a:cs typeface="Arial" pitchFamily="34" charset="0"/>
            </a:endParaRPr>
          </a:p>
          <a:p>
            <a:pPr marL="742950" lvl="1" indent="-285750">
              <a:buFont typeface="Arial" panose="020B0604020202020204" pitchFamily="34" charset="0"/>
              <a:buChar char="•"/>
            </a:pPr>
            <a:r>
              <a:rPr lang="en-CA" dirty="0" smtClean="0">
                <a:cs typeface="Arial" pitchFamily="34" charset="0"/>
              </a:rPr>
              <a:t>Verifying the requester signature using the Public Key in the transaction</a:t>
            </a:r>
          </a:p>
          <a:p>
            <a:pPr marL="742950" lvl="1" indent="-285750">
              <a:buFont typeface="Arial" panose="020B0604020202020204" pitchFamily="34" charset="0"/>
              <a:buChar char="•"/>
            </a:pPr>
            <a:r>
              <a:rPr lang="en-CA" dirty="0" smtClean="0">
                <a:cs typeface="Arial" pitchFamily="34" charset="0"/>
              </a:rPr>
              <a:t>Ensure only one of the outputs of the current transaction is increased by one (such as # of successful transactions or number of rejected transactions)</a:t>
            </a:r>
          </a:p>
          <a:p>
            <a:pPr marL="285750" indent="-285750">
              <a:buFont typeface="Arial" panose="020B0604020202020204" pitchFamily="34" charset="0"/>
              <a:buChar char="•"/>
            </a:pPr>
            <a:r>
              <a:rPr lang="en-CA" dirty="0">
                <a:cs typeface="Arial" pitchFamily="34" charset="0"/>
              </a:rPr>
              <a:t>In the overlay network each </a:t>
            </a:r>
            <a:r>
              <a:rPr lang="en-CA" dirty="0" smtClean="0">
                <a:cs typeface="Arial" pitchFamily="34" charset="0"/>
              </a:rPr>
              <a:t>cluster head </a:t>
            </a:r>
            <a:r>
              <a:rPr lang="en-CA" dirty="0">
                <a:cs typeface="Arial" pitchFamily="34" charset="0"/>
              </a:rPr>
              <a:t>maintains a trust rating for </a:t>
            </a:r>
            <a:r>
              <a:rPr lang="en-CA" dirty="0" smtClean="0">
                <a:cs typeface="Arial" pitchFamily="34" charset="0"/>
              </a:rPr>
              <a:t>the others </a:t>
            </a:r>
            <a:r>
              <a:rPr lang="en-CA" dirty="0">
                <a:cs typeface="Arial" pitchFamily="34" charset="0"/>
              </a:rPr>
              <a:t>based on direct and indirect evidence. </a:t>
            </a:r>
            <a:endParaRPr lang="en-CA" dirty="0" smtClean="0">
              <a:cs typeface="Arial" pitchFamily="34" charset="0"/>
            </a:endParaRPr>
          </a:p>
          <a:p>
            <a:pPr marL="742950" lvl="1" indent="-285750">
              <a:buFont typeface="Arial" panose="020B0604020202020204" pitchFamily="34" charset="0"/>
              <a:buChar char="•"/>
            </a:pPr>
            <a:r>
              <a:rPr lang="en-CA" dirty="0" smtClean="0">
                <a:cs typeface="Arial" pitchFamily="34" charset="0"/>
              </a:rPr>
              <a:t>A </a:t>
            </a:r>
            <a:r>
              <a:rPr lang="en-CA" dirty="0">
                <a:cs typeface="Arial" pitchFamily="34" charset="0"/>
              </a:rPr>
              <a:t>has direct </a:t>
            </a:r>
            <a:r>
              <a:rPr lang="en-CA" dirty="0" smtClean="0">
                <a:cs typeface="Arial" pitchFamily="34" charset="0"/>
              </a:rPr>
              <a:t>evidence about </a:t>
            </a:r>
            <a:r>
              <a:rPr lang="en-CA" dirty="0">
                <a:cs typeface="Arial" pitchFamily="34" charset="0"/>
              </a:rPr>
              <a:t>CH B if it </a:t>
            </a:r>
            <a:r>
              <a:rPr lang="en-CA" dirty="0" smtClean="0">
                <a:cs typeface="Arial" pitchFamily="34" charset="0"/>
              </a:rPr>
              <a:t>verified </a:t>
            </a:r>
            <a:r>
              <a:rPr lang="en-CA" dirty="0">
                <a:cs typeface="Arial" pitchFamily="34" charset="0"/>
              </a:rPr>
              <a:t>a block generated by B. </a:t>
            </a:r>
            <a:endParaRPr lang="en-CA" dirty="0" smtClean="0">
              <a:cs typeface="Arial" pitchFamily="34" charset="0"/>
            </a:endParaRPr>
          </a:p>
          <a:p>
            <a:pPr marL="742950" lvl="1" indent="-285750">
              <a:buFont typeface="Arial" panose="020B0604020202020204" pitchFamily="34" charset="0"/>
              <a:buChar char="•"/>
            </a:pPr>
            <a:r>
              <a:rPr lang="en-CA" dirty="0" smtClean="0">
                <a:cs typeface="Arial" pitchFamily="34" charset="0"/>
              </a:rPr>
              <a:t>If </a:t>
            </a:r>
            <a:r>
              <a:rPr lang="en-CA" dirty="0">
                <a:cs typeface="Arial" pitchFamily="34" charset="0"/>
              </a:rPr>
              <a:t>A receives </a:t>
            </a:r>
            <a:r>
              <a:rPr lang="en-CA" dirty="0" smtClean="0">
                <a:cs typeface="Arial" pitchFamily="34" charset="0"/>
              </a:rPr>
              <a:t>a block </a:t>
            </a:r>
            <a:r>
              <a:rPr lang="en-CA" dirty="0">
                <a:cs typeface="Arial" pitchFamily="34" charset="0"/>
              </a:rPr>
              <a:t>generated by B and A has no trust in B, but one or more </a:t>
            </a:r>
            <a:r>
              <a:rPr lang="en-CA" dirty="0" smtClean="0">
                <a:cs typeface="Arial" pitchFamily="34" charset="0"/>
              </a:rPr>
              <a:t>cluster heads signed </a:t>
            </a:r>
            <a:r>
              <a:rPr lang="en-CA" dirty="0">
                <a:cs typeface="Arial" pitchFamily="34" charset="0"/>
              </a:rPr>
              <a:t>the block as a valid block, then A has indirect evidence </a:t>
            </a:r>
            <a:r>
              <a:rPr lang="en-CA" dirty="0" smtClean="0">
                <a:cs typeface="Arial" pitchFamily="34" charset="0"/>
              </a:rPr>
              <a:t>about B.</a:t>
            </a:r>
          </a:p>
        </p:txBody>
      </p:sp>
      <p:pic>
        <p:nvPicPr>
          <p:cNvPr id="8" name="Picture 7"/>
          <p:cNvPicPr>
            <a:picLocks noChangeAspect="1"/>
          </p:cNvPicPr>
          <p:nvPr/>
        </p:nvPicPr>
        <p:blipFill>
          <a:blip r:embed="rId3"/>
          <a:stretch>
            <a:fillRect/>
          </a:stretch>
        </p:blipFill>
        <p:spPr>
          <a:xfrm>
            <a:off x="5310554" y="5308643"/>
            <a:ext cx="3662023" cy="770347"/>
          </a:xfrm>
          <a:prstGeom prst="rect">
            <a:avLst/>
          </a:prstGeom>
        </p:spPr>
      </p:pic>
    </p:spTree>
    <p:extLst>
      <p:ext uri="{BB962C8B-B14F-4D97-AF65-F5344CB8AC3E}">
        <p14:creationId xmlns:p14="http://schemas.microsoft.com/office/powerpoint/2010/main" val="3591630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Addressing Performance and Security</a:t>
            </a:r>
            <a:endParaRPr lang="en-CA"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19</a:t>
            </a:fld>
            <a:endParaRPr lang="en-GB" dirty="0"/>
          </a:p>
        </p:txBody>
      </p:sp>
      <p:sp>
        <p:nvSpPr>
          <p:cNvPr id="6" name="TextBox 5"/>
          <p:cNvSpPr txBox="1"/>
          <p:nvPr/>
        </p:nvSpPr>
        <p:spPr bwMode="auto">
          <a:xfrm>
            <a:off x="447675" y="1295639"/>
            <a:ext cx="8414971" cy="3323987"/>
          </a:xfrm>
          <a:prstGeom prst="rect">
            <a:avLst/>
          </a:prstGeom>
          <a:noFill/>
          <a:ln w="9525" algn="ctr">
            <a:noFill/>
            <a:miter lim="800000"/>
            <a:headEnd/>
            <a:tailEnd/>
          </a:ln>
          <a:effectLst/>
        </p:spPr>
        <p:txBody>
          <a:bodyPr wrap="square" lIns="0" tIns="0" rIns="0" bIns="0" rtlCol="0">
            <a:spAutoFit/>
          </a:bodyPr>
          <a:lstStyle/>
          <a:p>
            <a:pPr marL="285750" indent="-285750">
              <a:buFont typeface="Arial" panose="020B0604020202020204" pitchFamily="34" charset="0"/>
              <a:buChar char="•"/>
            </a:pPr>
            <a:r>
              <a:rPr lang="en-CA" dirty="0" smtClean="0">
                <a:cs typeface="Arial" pitchFamily="34" charset="0"/>
              </a:rPr>
              <a:t>When </a:t>
            </a:r>
            <a:r>
              <a:rPr lang="en-CA" dirty="0">
                <a:cs typeface="Arial" pitchFamily="34" charset="0"/>
              </a:rPr>
              <a:t>a </a:t>
            </a:r>
            <a:r>
              <a:rPr lang="en-CA" dirty="0" smtClean="0">
                <a:cs typeface="Arial" pitchFamily="34" charset="0"/>
              </a:rPr>
              <a:t>cluster head </a:t>
            </a:r>
            <a:r>
              <a:rPr lang="en-CA" dirty="0">
                <a:cs typeface="Arial" pitchFamily="34" charset="0"/>
              </a:rPr>
              <a:t>generates a new block it has to create a </a:t>
            </a:r>
            <a:r>
              <a:rPr lang="en-CA" dirty="0" smtClean="0">
                <a:cs typeface="Arial" pitchFamily="34" charset="0"/>
              </a:rPr>
              <a:t>multi-signature transaction </a:t>
            </a:r>
            <a:r>
              <a:rPr lang="en-CA" dirty="0">
                <a:cs typeface="Arial" pitchFamily="34" charset="0"/>
              </a:rPr>
              <a:t>which is used for evaluating </a:t>
            </a:r>
            <a:r>
              <a:rPr lang="en-CA" dirty="0" smtClean="0">
                <a:cs typeface="Arial" pitchFamily="34" charset="0"/>
              </a:rPr>
              <a:t>trust.</a:t>
            </a:r>
          </a:p>
          <a:p>
            <a:pPr marL="742950" lvl="1" indent="-285750">
              <a:buFont typeface="Arial" panose="020B0604020202020204" pitchFamily="34" charset="0"/>
              <a:buChar char="•"/>
            </a:pPr>
            <a:r>
              <a:rPr lang="en-CA" dirty="0" smtClean="0">
                <a:cs typeface="Arial" pitchFamily="34" charset="0"/>
              </a:rPr>
              <a:t>The Cluster Head </a:t>
            </a:r>
            <a:r>
              <a:rPr lang="en-CA" dirty="0">
                <a:cs typeface="Arial" pitchFamily="34" charset="0"/>
              </a:rPr>
              <a:t>then </a:t>
            </a:r>
            <a:r>
              <a:rPr lang="en-CA" dirty="0" smtClean="0">
                <a:cs typeface="Arial" pitchFamily="34" charset="0"/>
              </a:rPr>
              <a:t>sends both </a:t>
            </a:r>
            <a:r>
              <a:rPr lang="en-CA" dirty="0">
                <a:cs typeface="Arial" pitchFamily="34" charset="0"/>
              </a:rPr>
              <a:t>the block and </a:t>
            </a:r>
            <a:r>
              <a:rPr lang="en-CA" dirty="0" smtClean="0">
                <a:cs typeface="Arial" pitchFamily="34" charset="0"/>
              </a:rPr>
              <a:t>multi-signature </a:t>
            </a:r>
            <a:r>
              <a:rPr lang="en-CA" dirty="0">
                <a:cs typeface="Arial" pitchFamily="34" charset="0"/>
              </a:rPr>
              <a:t>transaction to its </a:t>
            </a:r>
            <a:r>
              <a:rPr lang="en-CA" dirty="0" smtClean="0">
                <a:cs typeface="Arial" pitchFamily="34" charset="0"/>
              </a:rPr>
              <a:t>neighbors.</a:t>
            </a:r>
            <a:endParaRPr lang="en-CA" dirty="0">
              <a:cs typeface="Arial" pitchFamily="34" charset="0"/>
            </a:endParaRPr>
          </a:p>
          <a:p>
            <a:pPr marL="742950" lvl="1" indent="-285750">
              <a:buFont typeface="Arial" panose="020B0604020202020204" pitchFamily="34" charset="0"/>
              <a:buChar char="•"/>
            </a:pPr>
            <a:r>
              <a:rPr lang="en-CA" dirty="0" smtClean="0">
                <a:cs typeface="Arial" pitchFamily="34" charset="0"/>
              </a:rPr>
              <a:t>Neighbors </a:t>
            </a:r>
            <a:r>
              <a:rPr lang="en-CA" dirty="0">
                <a:cs typeface="Arial" pitchFamily="34" charset="0"/>
              </a:rPr>
              <a:t>check the </a:t>
            </a:r>
            <a:r>
              <a:rPr lang="en-CA" dirty="0" smtClean="0">
                <a:cs typeface="Arial" pitchFamily="34" charset="0"/>
              </a:rPr>
              <a:t>multi-signature </a:t>
            </a:r>
            <a:r>
              <a:rPr lang="en-CA" dirty="0">
                <a:cs typeface="Arial" pitchFamily="34" charset="0"/>
              </a:rPr>
              <a:t>transaction for direct or </a:t>
            </a:r>
            <a:r>
              <a:rPr lang="en-CA" dirty="0" smtClean="0">
                <a:cs typeface="Arial" pitchFamily="34" charset="0"/>
              </a:rPr>
              <a:t>indirect evidence</a:t>
            </a:r>
            <a:r>
              <a:rPr lang="en-CA" dirty="0">
                <a:cs typeface="Arial" pitchFamily="34" charset="0"/>
              </a:rPr>
              <a:t>. </a:t>
            </a:r>
            <a:endParaRPr lang="en-CA" dirty="0" smtClean="0">
              <a:cs typeface="Arial" pitchFamily="34" charset="0"/>
            </a:endParaRPr>
          </a:p>
          <a:p>
            <a:pPr marL="742950" lvl="1" indent="-285750">
              <a:buFont typeface="Arial" panose="020B0604020202020204" pitchFamily="34" charset="0"/>
              <a:buChar char="•"/>
            </a:pPr>
            <a:r>
              <a:rPr lang="en-CA" dirty="0" smtClean="0">
                <a:cs typeface="Arial" pitchFamily="34" charset="0"/>
              </a:rPr>
              <a:t>If </a:t>
            </a:r>
            <a:r>
              <a:rPr lang="en-CA" dirty="0">
                <a:cs typeface="Arial" pitchFamily="34" charset="0"/>
              </a:rPr>
              <a:t>the neighbor </a:t>
            </a:r>
            <a:r>
              <a:rPr lang="en-CA" dirty="0" smtClean="0">
                <a:cs typeface="Arial" pitchFamily="34" charset="0"/>
              </a:rPr>
              <a:t>has </a:t>
            </a:r>
            <a:r>
              <a:rPr lang="en-CA" dirty="0">
                <a:cs typeface="Arial" pitchFamily="34" charset="0"/>
              </a:rPr>
              <a:t>direct evidence with the </a:t>
            </a:r>
            <a:r>
              <a:rPr lang="en-CA" dirty="0" smtClean="0">
                <a:cs typeface="Arial" pitchFamily="34" charset="0"/>
              </a:rPr>
              <a:t>block generator </a:t>
            </a:r>
            <a:r>
              <a:rPr lang="en-CA" dirty="0">
                <a:cs typeface="Arial" pitchFamily="34" charset="0"/>
              </a:rPr>
              <a:t>or other </a:t>
            </a:r>
            <a:r>
              <a:rPr lang="en-CA" dirty="0" smtClean="0">
                <a:cs typeface="Arial" pitchFamily="34" charset="0"/>
              </a:rPr>
              <a:t>cluster heads </a:t>
            </a:r>
            <a:r>
              <a:rPr lang="en-CA" dirty="0">
                <a:cs typeface="Arial" pitchFamily="34" charset="0"/>
              </a:rPr>
              <a:t>who signed the </a:t>
            </a:r>
            <a:r>
              <a:rPr lang="en-CA" dirty="0" smtClean="0">
                <a:cs typeface="Arial" pitchFamily="34" charset="0"/>
              </a:rPr>
              <a:t>multi-signature </a:t>
            </a:r>
            <a:r>
              <a:rPr lang="en-CA" dirty="0">
                <a:cs typeface="Arial" pitchFamily="34" charset="0"/>
              </a:rPr>
              <a:t>transaction, </a:t>
            </a:r>
            <a:r>
              <a:rPr lang="en-CA" dirty="0" smtClean="0">
                <a:cs typeface="Arial" pitchFamily="34" charset="0"/>
              </a:rPr>
              <a:t>then it </a:t>
            </a:r>
            <a:r>
              <a:rPr lang="en-CA" dirty="0">
                <a:cs typeface="Arial" pitchFamily="34" charset="0"/>
              </a:rPr>
              <a:t>randomly </a:t>
            </a:r>
            <a:r>
              <a:rPr lang="en-CA" dirty="0" smtClean="0">
                <a:cs typeface="Arial" pitchFamily="34" charset="0"/>
              </a:rPr>
              <a:t>verifies </a:t>
            </a:r>
            <a:r>
              <a:rPr lang="en-CA" dirty="0">
                <a:cs typeface="Arial" pitchFamily="34" charset="0"/>
              </a:rPr>
              <a:t>a portion of the transactions in the block </a:t>
            </a:r>
            <a:r>
              <a:rPr lang="en-CA" dirty="0" smtClean="0">
                <a:cs typeface="Arial" pitchFamily="34" charset="0"/>
              </a:rPr>
              <a:t>by checking </a:t>
            </a:r>
            <a:r>
              <a:rPr lang="en-CA" dirty="0">
                <a:cs typeface="Arial" pitchFamily="34" charset="0"/>
              </a:rPr>
              <a:t>their signatures. </a:t>
            </a:r>
            <a:endParaRPr lang="en-CA" dirty="0" smtClean="0">
              <a:cs typeface="Arial" pitchFamily="34" charset="0"/>
            </a:endParaRPr>
          </a:p>
          <a:p>
            <a:pPr marL="742950" lvl="1" indent="-285750">
              <a:buFont typeface="Arial" panose="020B0604020202020204" pitchFamily="34" charset="0"/>
              <a:buChar char="•"/>
            </a:pPr>
            <a:r>
              <a:rPr lang="en-CA" dirty="0" smtClean="0">
                <a:cs typeface="Arial" pitchFamily="34" charset="0"/>
              </a:rPr>
              <a:t>The </a:t>
            </a:r>
            <a:r>
              <a:rPr lang="en-CA" dirty="0">
                <a:cs typeface="Arial" pitchFamily="34" charset="0"/>
              </a:rPr>
              <a:t>portion of transactions that need </a:t>
            </a:r>
            <a:r>
              <a:rPr lang="en-CA" dirty="0" smtClean="0">
                <a:cs typeface="Arial" pitchFamily="34" charset="0"/>
              </a:rPr>
              <a:t>to be verified </a:t>
            </a:r>
            <a:r>
              <a:rPr lang="en-CA" dirty="0">
                <a:cs typeface="Arial" pitchFamily="34" charset="0"/>
              </a:rPr>
              <a:t>change as a function of the number of </a:t>
            </a:r>
            <a:r>
              <a:rPr lang="en-CA" dirty="0" smtClean="0">
                <a:cs typeface="Arial" pitchFamily="34" charset="0"/>
              </a:rPr>
              <a:t>successfully verified blocks </a:t>
            </a:r>
            <a:r>
              <a:rPr lang="en-CA" dirty="0">
                <a:cs typeface="Arial" pitchFamily="34" charset="0"/>
              </a:rPr>
              <a:t>for the corresponding </a:t>
            </a:r>
            <a:r>
              <a:rPr lang="en-CA" dirty="0" smtClean="0">
                <a:cs typeface="Arial" pitchFamily="34" charset="0"/>
              </a:rPr>
              <a:t>cluster head.   </a:t>
            </a:r>
          </a:p>
        </p:txBody>
      </p:sp>
      <p:pic>
        <p:nvPicPr>
          <p:cNvPr id="7"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513469" y="4539068"/>
            <a:ext cx="4107536" cy="1028789"/>
          </a:xfrm>
        </p:spPr>
      </p:pic>
      <p:pic>
        <p:nvPicPr>
          <p:cNvPr id="8" name="Picture 7"/>
          <p:cNvPicPr>
            <a:picLocks noChangeAspect="1"/>
          </p:cNvPicPr>
          <p:nvPr/>
        </p:nvPicPr>
        <p:blipFill>
          <a:blip r:embed="rId4"/>
          <a:stretch>
            <a:fillRect/>
          </a:stretch>
        </p:blipFill>
        <p:spPr>
          <a:xfrm>
            <a:off x="5345723" y="5452391"/>
            <a:ext cx="3662023" cy="770347"/>
          </a:xfrm>
          <a:prstGeom prst="rect">
            <a:avLst/>
          </a:prstGeom>
        </p:spPr>
      </p:pic>
    </p:spTree>
    <p:extLst>
      <p:ext uri="{BB962C8B-B14F-4D97-AF65-F5344CB8AC3E}">
        <p14:creationId xmlns:p14="http://schemas.microsoft.com/office/powerpoint/2010/main" val="1691217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 Statement</a:t>
            </a:r>
            <a:endParaRPr lang="en-CA" dirty="0"/>
          </a:p>
        </p:txBody>
      </p:sp>
      <p:sp>
        <p:nvSpPr>
          <p:cNvPr id="3" name="Content Placeholder 2"/>
          <p:cNvSpPr>
            <a:spLocks noGrp="1"/>
          </p:cNvSpPr>
          <p:nvPr>
            <p:ph sz="quarter" idx="17"/>
          </p:nvPr>
        </p:nvSpPr>
        <p:spPr/>
        <p:txBody>
          <a:bodyPr>
            <a:normAutofit/>
          </a:bodyPr>
          <a:lstStyle/>
          <a:p>
            <a:r>
              <a:rPr lang="en-CA" dirty="0" smtClean="0"/>
              <a:t>The Internet of Things, </a:t>
            </a:r>
            <a:r>
              <a:rPr lang="en-CA" dirty="0" err="1" smtClean="0"/>
              <a:t>IoT</a:t>
            </a:r>
            <a:r>
              <a:rPr lang="en-CA" dirty="0" smtClean="0"/>
              <a:t>, offers us the opportunity to significantly increase the interconnectedness of devices, offering us new and convenient functionality, but significant security concerns remain.  This talk is not concerned with the </a:t>
            </a:r>
            <a:r>
              <a:rPr lang="en-CA" dirty="0" err="1" smtClean="0"/>
              <a:t>IoT</a:t>
            </a:r>
            <a:r>
              <a:rPr lang="en-CA" dirty="0" smtClean="0"/>
              <a:t> in general, but with a specific sub-problem within this domain:</a:t>
            </a:r>
          </a:p>
          <a:p>
            <a:endParaRPr lang="en-CA" dirty="0"/>
          </a:p>
          <a:p>
            <a:pPr marL="342900" indent="-342900">
              <a:buFont typeface="Arial" panose="020B0604020202020204" pitchFamily="34" charset="0"/>
              <a:buChar char="•"/>
            </a:pPr>
            <a:r>
              <a:rPr lang="en-CA" dirty="0" smtClean="0"/>
              <a:t>Given a collection of sensor devices, each offering a service to provide the information they collect, and given a set of users that wish to make use of this information, how to I ensure the following:</a:t>
            </a:r>
          </a:p>
          <a:p>
            <a:pPr marL="606425" lvl="1" indent="-342900"/>
            <a:r>
              <a:rPr lang="en-CA" dirty="0" smtClean="0"/>
              <a:t>That the information is secure, in that only those authorized to view the information can do so?</a:t>
            </a:r>
          </a:p>
          <a:p>
            <a:pPr marL="606425" lvl="1" indent="-342900"/>
            <a:r>
              <a:rPr lang="en-CA" dirty="0" smtClean="0"/>
              <a:t>That the information available hasn’t been tampered with?</a:t>
            </a:r>
          </a:p>
          <a:p>
            <a:pPr marL="342900" indent="-342900">
              <a:buFont typeface="Arial" panose="020B0604020202020204" pitchFamily="34" charset="0"/>
              <a:buChar char="•"/>
            </a:pPr>
            <a:r>
              <a:rPr lang="en-CA" dirty="0" smtClean="0"/>
              <a:t>In short, how do I create a trust in this system?</a:t>
            </a:r>
          </a:p>
        </p:txBody>
      </p:sp>
      <p:sp>
        <p:nvSpPr>
          <p:cNvPr id="4" name="Slide Number Placeholder 3"/>
          <p:cNvSpPr>
            <a:spLocks noGrp="1"/>
          </p:cNvSpPr>
          <p:nvPr>
            <p:ph type="sldNum" sz="quarter" idx="12"/>
          </p:nvPr>
        </p:nvSpPr>
        <p:spPr/>
        <p:txBody>
          <a:bodyPr/>
          <a:lstStyle/>
          <a:p>
            <a:fld id="{525A3C56-E491-49B2-93F3-63532DF516BC}" type="slidenum">
              <a:rPr lang="en-GB" smtClean="0"/>
              <a:pPr/>
              <a:t>2</a:t>
            </a:fld>
            <a:endParaRPr lang="en-GB" dirty="0"/>
          </a:p>
        </p:txBody>
      </p:sp>
    </p:spTree>
    <p:extLst>
      <p:ext uri="{BB962C8B-B14F-4D97-AF65-F5344CB8AC3E}">
        <p14:creationId xmlns:p14="http://schemas.microsoft.com/office/powerpoint/2010/main" val="81856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Sequence Diagram below of storing/accessing</a:t>
            </a:r>
            <a:endParaRPr lang="en-CA"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20</a:t>
            </a:fld>
            <a:endParaRPr lang="en-GB" dirty="0"/>
          </a:p>
        </p:txBody>
      </p:sp>
      <p:sp>
        <p:nvSpPr>
          <p:cNvPr id="3" name="Rounded Rectangle 2"/>
          <p:cNvSpPr/>
          <p:nvPr/>
        </p:nvSpPr>
        <p:spPr bwMode="gray">
          <a:xfrm>
            <a:off x="447675" y="1251685"/>
            <a:ext cx="973016" cy="354377"/>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CA" sz="1600" b="1" dirty="0" smtClean="0">
                <a:solidFill>
                  <a:schemeClr val="bg1"/>
                </a:solidFill>
                <a:cs typeface="Arial" pitchFamily="34" charset="0"/>
              </a:rPr>
              <a:t>Sensor</a:t>
            </a:r>
            <a:endParaRPr lang="en-CA" sz="1600" b="1" dirty="0">
              <a:solidFill>
                <a:schemeClr val="bg1"/>
              </a:solidFill>
              <a:cs typeface="Arial" pitchFamily="34" charset="0"/>
            </a:endParaRPr>
          </a:p>
        </p:txBody>
      </p:sp>
      <p:sp>
        <p:nvSpPr>
          <p:cNvPr id="6" name="Rounded Rectangle 5"/>
          <p:cNvSpPr/>
          <p:nvPr/>
        </p:nvSpPr>
        <p:spPr bwMode="gray">
          <a:xfrm>
            <a:off x="1888429" y="1249001"/>
            <a:ext cx="853587" cy="376481"/>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CA" sz="1600" b="1" dirty="0" smtClean="0">
                <a:solidFill>
                  <a:schemeClr val="bg1"/>
                </a:solidFill>
                <a:cs typeface="Arial" pitchFamily="34" charset="0"/>
              </a:rPr>
              <a:t>SHM</a:t>
            </a:r>
            <a:endParaRPr lang="en-CA" sz="1600" b="1" dirty="0">
              <a:solidFill>
                <a:schemeClr val="bg1"/>
              </a:solidFill>
              <a:cs typeface="Arial" pitchFamily="34" charset="0"/>
            </a:endParaRPr>
          </a:p>
        </p:txBody>
      </p:sp>
      <p:sp>
        <p:nvSpPr>
          <p:cNvPr id="8" name="Rounded Rectangle 7"/>
          <p:cNvSpPr/>
          <p:nvPr/>
        </p:nvSpPr>
        <p:spPr bwMode="gray">
          <a:xfrm>
            <a:off x="3209755" y="1249001"/>
            <a:ext cx="973016" cy="354377"/>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CA" sz="1600" b="1" dirty="0" smtClean="0">
                <a:solidFill>
                  <a:schemeClr val="bg1"/>
                </a:solidFill>
                <a:cs typeface="Arial" pitchFamily="34" charset="0"/>
              </a:rPr>
              <a:t>Storage</a:t>
            </a:r>
            <a:endParaRPr lang="en-CA" sz="1600" b="1" dirty="0">
              <a:solidFill>
                <a:schemeClr val="bg1"/>
              </a:solidFill>
              <a:cs typeface="Arial" pitchFamily="34" charset="0"/>
            </a:endParaRPr>
          </a:p>
        </p:txBody>
      </p:sp>
      <p:sp>
        <p:nvSpPr>
          <p:cNvPr id="9" name="Rounded Rectangle 8"/>
          <p:cNvSpPr/>
          <p:nvPr/>
        </p:nvSpPr>
        <p:spPr bwMode="gray">
          <a:xfrm>
            <a:off x="4723918" y="1256205"/>
            <a:ext cx="1550942" cy="354377"/>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CA" sz="1600" b="1" dirty="0" smtClean="0">
                <a:solidFill>
                  <a:schemeClr val="bg1"/>
                </a:solidFill>
                <a:cs typeface="Arial" pitchFamily="34" charset="0"/>
              </a:rPr>
              <a:t>Cluster Head</a:t>
            </a:r>
            <a:endParaRPr lang="en-CA" sz="1600" b="1" dirty="0">
              <a:solidFill>
                <a:schemeClr val="bg1"/>
              </a:solidFill>
              <a:cs typeface="Arial" pitchFamily="34" charset="0"/>
            </a:endParaRPr>
          </a:p>
        </p:txBody>
      </p:sp>
      <p:sp>
        <p:nvSpPr>
          <p:cNvPr id="10" name="Rounded Rectangle 9"/>
          <p:cNvSpPr/>
          <p:nvPr/>
        </p:nvSpPr>
        <p:spPr bwMode="gray">
          <a:xfrm>
            <a:off x="6989152" y="1256205"/>
            <a:ext cx="1166614" cy="491520"/>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CA" sz="1600" b="1" dirty="0" smtClean="0">
                <a:solidFill>
                  <a:schemeClr val="bg1"/>
                </a:solidFill>
                <a:cs typeface="Arial" pitchFamily="34" charset="0"/>
              </a:rPr>
              <a:t>Service Provider</a:t>
            </a:r>
            <a:endParaRPr lang="en-CA" sz="1600" b="1" dirty="0">
              <a:solidFill>
                <a:schemeClr val="bg1"/>
              </a:solidFill>
              <a:cs typeface="Arial" pitchFamily="34" charset="0"/>
            </a:endParaRPr>
          </a:p>
        </p:txBody>
      </p:sp>
      <p:cxnSp>
        <p:nvCxnSpPr>
          <p:cNvPr id="11" name="Straight Arrow Connector 10"/>
          <p:cNvCxnSpPr>
            <a:stCxn id="3" idx="2"/>
          </p:cNvCxnSpPr>
          <p:nvPr/>
        </p:nvCxnSpPr>
        <p:spPr bwMode="gray">
          <a:xfrm>
            <a:off x="934183" y="1606062"/>
            <a:ext cx="0" cy="4138246"/>
          </a:xfrm>
          <a:prstGeom prst="straightConnector1">
            <a:avLst/>
          </a:prstGeom>
          <a:ln>
            <a:headEnd/>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6" idx="2"/>
          </p:cNvCxnSpPr>
          <p:nvPr/>
        </p:nvCxnSpPr>
        <p:spPr bwMode="gray">
          <a:xfrm flipH="1">
            <a:off x="2315222" y="1625482"/>
            <a:ext cx="1" cy="4138246"/>
          </a:xfrm>
          <a:prstGeom prst="straightConnector1">
            <a:avLst/>
          </a:prstGeom>
          <a:ln>
            <a:headEnd/>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8" idx="2"/>
          </p:cNvCxnSpPr>
          <p:nvPr/>
        </p:nvCxnSpPr>
        <p:spPr bwMode="gray">
          <a:xfrm>
            <a:off x="3696263" y="1603378"/>
            <a:ext cx="0" cy="4140930"/>
          </a:xfrm>
          <a:prstGeom prst="straightConnector1">
            <a:avLst/>
          </a:prstGeom>
          <a:ln>
            <a:headEnd/>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9" idx="2"/>
          </p:cNvCxnSpPr>
          <p:nvPr/>
        </p:nvCxnSpPr>
        <p:spPr bwMode="gray">
          <a:xfrm>
            <a:off x="5499389" y="1610582"/>
            <a:ext cx="0" cy="4153146"/>
          </a:xfrm>
          <a:prstGeom prst="straightConnector1">
            <a:avLst/>
          </a:prstGeom>
          <a:ln>
            <a:headEnd/>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0" idx="2"/>
          </p:cNvCxnSpPr>
          <p:nvPr/>
        </p:nvCxnSpPr>
        <p:spPr bwMode="gray">
          <a:xfrm>
            <a:off x="7572459" y="1747725"/>
            <a:ext cx="0" cy="3996583"/>
          </a:xfrm>
          <a:prstGeom prst="straightConnector1">
            <a:avLst/>
          </a:prstGeom>
          <a:ln>
            <a:headEnd/>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bwMode="gray">
          <a:xfrm flipV="1">
            <a:off x="934183" y="2004646"/>
            <a:ext cx="1381039" cy="23446"/>
          </a:xfrm>
          <a:prstGeom prst="straightConnector1">
            <a:avLst/>
          </a:prstGeom>
          <a:noFill/>
          <a:ln w="12700">
            <a:solidFill>
              <a:schemeClr val="accent1"/>
            </a:solidFill>
            <a:round/>
            <a:headEnd/>
            <a:tailEnd type="triangle"/>
          </a:ln>
          <a:effectLst/>
        </p:spPr>
      </p:cxnSp>
      <p:sp>
        <p:nvSpPr>
          <p:cNvPr id="31" name="TextBox 30"/>
          <p:cNvSpPr txBox="1"/>
          <p:nvPr/>
        </p:nvSpPr>
        <p:spPr bwMode="auto">
          <a:xfrm>
            <a:off x="1287568" y="1747725"/>
            <a:ext cx="517786" cy="246221"/>
          </a:xfrm>
          <a:prstGeom prst="rect">
            <a:avLst/>
          </a:prstGeom>
          <a:noFill/>
          <a:ln w="9525" algn="ctr">
            <a:noFill/>
            <a:miter lim="800000"/>
            <a:headEnd/>
            <a:tailEnd/>
          </a:ln>
          <a:effectLst/>
        </p:spPr>
        <p:txBody>
          <a:bodyPr wrap="square" lIns="0" tIns="0" rIns="0" bIns="0" rtlCol="0">
            <a:spAutoFit/>
          </a:bodyPr>
          <a:lstStyle/>
          <a:p>
            <a:r>
              <a:rPr lang="en-CA" sz="1600" dirty="0" smtClean="0">
                <a:cs typeface="Arial" pitchFamily="34" charset="0"/>
              </a:rPr>
              <a:t>Data</a:t>
            </a:r>
          </a:p>
        </p:txBody>
      </p:sp>
      <p:cxnSp>
        <p:nvCxnSpPr>
          <p:cNvPr id="33" name="Straight Arrow Connector 32"/>
          <p:cNvCxnSpPr/>
          <p:nvPr/>
        </p:nvCxnSpPr>
        <p:spPr bwMode="gray">
          <a:xfrm flipV="1">
            <a:off x="2315222" y="2227385"/>
            <a:ext cx="1381041" cy="11723"/>
          </a:xfrm>
          <a:prstGeom prst="straightConnector1">
            <a:avLst/>
          </a:prstGeom>
          <a:noFill/>
          <a:ln w="12700">
            <a:solidFill>
              <a:schemeClr val="accent1"/>
            </a:solidFill>
            <a:round/>
            <a:headEnd/>
            <a:tailEnd type="triangle"/>
          </a:ln>
          <a:effectLst/>
        </p:spPr>
      </p:cxnSp>
      <p:sp>
        <p:nvSpPr>
          <p:cNvPr id="34" name="TextBox 33"/>
          <p:cNvSpPr txBox="1"/>
          <p:nvPr/>
        </p:nvSpPr>
        <p:spPr bwMode="auto">
          <a:xfrm>
            <a:off x="2625028" y="2004646"/>
            <a:ext cx="761427" cy="215444"/>
          </a:xfrm>
          <a:prstGeom prst="rect">
            <a:avLst/>
          </a:prstGeom>
          <a:noFill/>
          <a:ln w="9525" algn="ctr">
            <a:noFill/>
            <a:miter lim="800000"/>
            <a:headEnd/>
            <a:tailEnd/>
          </a:ln>
          <a:effectLst/>
        </p:spPr>
        <p:txBody>
          <a:bodyPr wrap="none" lIns="0" tIns="0" rIns="0" bIns="0" rtlCol="0">
            <a:spAutoFit/>
          </a:bodyPr>
          <a:lstStyle/>
          <a:p>
            <a:r>
              <a:rPr lang="en-CA" sz="1400" dirty="0" smtClean="0">
                <a:cs typeface="Arial" pitchFamily="34" charset="0"/>
              </a:rPr>
              <a:t>Data + ID</a:t>
            </a:r>
          </a:p>
        </p:txBody>
      </p:sp>
      <p:cxnSp>
        <p:nvCxnSpPr>
          <p:cNvPr id="36" name="Straight Arrow Connector 35"/>
          <p:cNvCxnSpPr/>
          <p:nvPr/>
        </p:nvCxnSpPr>
        <p:spPr bwMode="gray">
          <a:xfrm flipH="1">
            <a:off x="934183" y="2602523"/>
            <a:ext cx="2762080" cy="35169"/>
          </a:xfrm>
          <a:prstGeom prst="straightConnector1">
            <a:avLst/>
          </a:prstGeom>
          <a:noFill/>
          <a:ln w="12700">
            <a:solidFill>
              <a:schemeClr val="accent1"/>
            </a:solidFill>
            <a:round/>
            <a:headEnd/>
            <a:tailEnd type="triangle"/>
          </a:ln>
          <a:effectLst/>
        </p:spPr>
      </p:cxnSp>
      <p:cxnSp>
        <p:nvCxnSpPr>
          <p:cNvPr id="38" name="Straight Arrow Connector 37"/>
          <p:cNvCxnSpPr/>
          <p:nvPr/>
        </p:nvCxnSpPr>
        <p:spPr bwMode="gray">
          <a:xfrm flipV="1">
            <a:off x="3696263" y="2593485"/>
            <a:ext cx="1803126" cy="26622"/>
          </a:xfrm>
          <a:prstGeom prst="straightConnector1">
            <a:avLst/>
          </a:prstGeom>
          <a:noFill/>
          <a:ln w="12700">
            <a:solidFill>
              <a:schemeClr val="accent1"/>
            </a:solidFill>
            <a:round/>
            <a:headEnd/>
            <a:tailEnd type="triangle"/>
          </a:ln>
          <a:effectLst/>
        </p:spPr>
      </p:cxnSp>
      <p:sp>
        <p:nvSpPr>
          <p:cNvPr id="40" name="TextBox 39"/>
          <p:cNvSpPr txBox="1"/>
          <p:nvPr/>
        </p:nvSpPr>
        <p:spPr bwMode="auto">
          <a:xfrm>
            <a:off x="2399283" y="2382560"/>
            <a:ext cx="1247918" cy="215444"/>
          </a:xfrm>
          <a:prstGeom prst="rect">
            <a:avLst/>
          </a:prstGeom>
          <a:noFill/>
          <a:ln w="9525" algn="ctr">
            <a:noFill/>
            <a:miter lim="800000"/>
            <a:headEnd/>
            <a:tailEnd/>
          </a:ln>
          <a:effectLst/>
        </p:spPr>
        <p:txBody>
          <a:bodyPr wrap="square" lIns="0" tIns="0" rIns="0" bIns="0" rtlCol="0">
            <a:spAutoFit/>
          </a:bodyPr>
          <a:lstStyle/>
          <a:p>
            <a:r>
              <a:rPr lang="en-CA" sz="1400" dirty="0" smtClean="0">
                <a:cs typeface="Arial" pitchFamily="34" charset="0"/>
              </a:rPr>
              <a:t>Data Hash</a:t>
            </a:r>
          </a:p>
        </p:txBody>
      </p:sp>
      <p:sp>
        <p:nvSpPr>
          <p:cNvPr id="41" name="TextBox 40"/>
          <p:cNvSpPr txBox="1"/>
          <p:nvPr/>
        </p:nvSpPr>
        <p:spPr bwMode="auto">
          <a:xfrm>
            <a:off x="3973867" y="2345423"/>
            <a:ext cx="1247918" cy="215444"/>
          </a:xfrm>
          <a:prstGeom prst="rect">
            <a:avLst/>
          </a:prstGeom>
          <a:noFill/>
          <a:ln w="9525" algn="ctr">
            <a:noFill/>
            <a:miter lim="800000"/>
            <a:headEnd/>
            <a:tailEnd/>
          </a:ln>
          <a:effectLst/>
        </p:spPr>
        <p:txBody>
          <a:bodyPr wrap="square" lIns="0" tIns="0" rIns="0" bIns="0" rtlCol="0">
            <a:spAutoFit/>
          </a:bodyPr>
          <a:lstStyle/>
          <a:p>
            <a:r>
              <a:rPr lang="en-CA" sz="1400" dirty="0" smtClean="0">
                <a:cs typeface="Arial" pitchFamily="34" charset="0"/>
              </a:rPr>
              <a:t>Data Hash</a:t>
            </a:r>
          </a:p>
        </p:txBody>
      </p:sp>
      <p:cxnSp>
        <p:nvCxnSpPr>
          <p:cNvPr id="43" name="Straight Arrow Connector 42"/>
          <p:cNvCxnSpPr/>
          <p:nvPr/>
        </p:nvCxnSpPr>
        <p:spPr bwMode="gray">
          <a:xfrm flipH="1">
            <a:off x="5499389" y="2848708"/>
            <a:ext cx="2073070" cy="11723"/>
          </a:xfrm>
          <a:prstGeom prst="straightConnector1">
            <a:avLst/>
          </a:prstGeom>
          <a:noFill/>
          <a:ln w="12700">
            <a:solidFill>
              <a:schemeClr val="accent1"/>
            </a:solidFill>
            <a:round/>
            <a:headEnd/>
            <a:tailEnd type="triangle"/>
          </a:ln>
          <a:effectLst/>
        </p:spPr>
      </p:cxnSp>
      <p:sp>
        <p:nvSpPr>
          <p:cNvPr id="44" name="TextBox 43"/>
          <p:cNvSpPr txBox="1"/>
          <p:nvPr/>
        </p:nvSpPr>
        <p:spPr bwMode="auto">
          <a:xfrm flipH="1">
            <a:off x="5978011" y="2614245"/>
            <a:ext cx="1115825" cy="246221"/>
          </a:xfrm>
          <a:prstGeom prst="rect">
            <a:avLst/>
          </a:prstGeom>
          <a:noFill/>
          <a:ln w="9525" algn="ctr">
            <a:noFill/>
            <a:miter lim="800000"/>
            <a:headEnd/>
            <a:tailEnd/>
          </a:ln>
          <a:effectLst/>
        </p:spPr>
        <p:txBody>
          <a:bodyPr wrap="square" lIns="0" tIns="0" rIns="0" bIns="0" rtlCol="0">
            <a:spAutoFit/>
          </a:bodyPr>
          <a:lstStyle/>
          <a:p>
            <a:r>
              <a:rPr lang="en-CA" sz="1600" dirty="0" smtClean="0">
                <a:cs typeface="Arial" pitchFamily="34" charset="0"/>
              </a:rPr>
              <a:t>Request</a:t>
            </a:r>
          </a:p>
        </p:txBody>
      </p:sp>
      <p:cxnSp>
        <p:nvCxnSpPr>
          <p:cNvPr id="46" name="Straight Arrow Connector 45"/>
          <p:cNvCxnSpPr/>
          <p:nvPr/>
        </p:nvCxnSpPr>
        <p:spPr bwMode="gray">
          <a:xfrm flipH="1">
            <a:off x="2315221" y="3153508"/>
            <a:ext cx="3184168" cy="26623"/>
          </a:xfrm>
          <a:prstGeom prst="straightConnector1">
            <a:avLst/>
          </a:prstGeom>
          <a:noFill/>
          <a:ln w="12700">
            <a:solidFill>
              <a:schemeClr val="accent1"/>
            </a:solidFill>
            <a:round/>
            <a:headEnd/>
            <a:tailEnd type="triangle"/>
          </a:ln>
          <a:effectLst/>
        </p:spPr>
      </p:cxnSp>
      <p:sp>
        <p:nvSpPr>
          <p:cNvPr id="47" name="TextBox 46"/>
          <p:cNvSpPr txBox="1"/>
          <p:nvPr/>
        </p:nvSpPr>
        <p:spPr bwMode="auto">
          <a:xfrm>
            <a:off x="2477444" y="2930769"/>
            <a:ext cx="1231864" cy="246221"/>
          </a:xfrm>
          <a:prstGeom prst="rect">
            <a:avLst/>
          </a:prstGeom>
          <a:noFill/>
          <a:ln w="9525" algn="ctr">
            <a:noFill/>
            <a:miter lim="800000"/>
            <a:headEnd/>
            <a:tailEnd/>
          </a:ln>
          <a:effectLst/>
        </p:spPr>
        <p:txBody>
          <a:bodyPr wrap="square" lIns="0" tIns="0" rIns="0" bIns="0" rtlCol="0">
            <a:spAutoFit/>
          </a:bodyPr>
          <a:lstStyle/>
          <a:p>
            <a:r>
              <a:rPr lang="en-CA" sz="1600" dirty="0" smtClean="0">
                <a:cs typeface="Arial" pitchFamily="34" charset="0"/>
              </a:rPr>
              <a:t>Transaction</a:t>
            </a:r>
          </a:p>
        </p:txBody>
      </p:sp>
      <p:cxnSp>
        <p:nvCxnSpPr>
          <p:cNvPr id="49" name="Straight Arrow Connector 48"/>
          <p:cNvCxnSpPr/>
          <p:nvPr/>
        </p:nvCxnSpPr>
        <p:spPr bwMode="gray">
          <a:xfrm>
            <a:off x="2315221" y="3746016"/>
            <a:ext cx="1381040" cy="0"/>
          </a:xfrm>
          <a:prstGeom prst="straightConnector1">
            <a:avLst/>
          </a:prstGeom>
          <a:noFill/>
          <a:ln w="12700">
            <a:solidFill>
              <a:schemeClr val="accent1"/>
            </a:solidFill>
            <a:round/>
            <a:headEnd/>
            <a:tailEnd type="triangle"/>
          </a:ln>
          <a:effectLst/>
        </p:spPr>
      </p:cxnSp>
      <p:sp>
        <p:nvSpPr>
          <p:cNvPr id="52" name="TextBox 51"/>
          <p:cNvSpPr txBox="1"/>
          <p:nvPr/>
        </p:nvSpPr>
        <p:spPr bwMode="auto">
          <a:xfrm>
            <a:off x="2373120" y="3423084"/>
            <a:ext cx="1265244" cy="246221"/>
          </a:xfrm>
          <a:prstGeom prst="rect">
            <a:avLst/>
          </a:prstGeom>
          <a:noFill/>
          <a:ln w="9525" algn="ctr">
            <a:noFill/>
            <a:miter lim="800000"/>
            <a:headEnd/>
            <a:tailEnd/>
          </a:ln>
          <a:effectLst/>
        </p:spPr>
        <p:txBody>
          <a:bodyPr wrap="square" lIns="0" tIns="0" rIns="0" bIns="0" rtlCol="0">
            <a:spAutoFit/>
          </a:bodyPr>
          <a:lstStyle/>
          <a:p>
            <a:r>
              <a:rPr lang="en-CA" sz="1600" dirty="0" smtClean="0">
                <a:cs typeface="Arial" pitchFamily="34" charset="0"/>
              </a:rPr>
              <a:t>Data Request</a:t>
            </a:r>
          </a:p>
        </p:txBody>
      </p:sp>
      <p:cxnSp>
        <p:nvCxnSpPr>
          <p:cNvPr id="54" name="Straight Arrow Connector 53"/>
          <p:cNvCxnSpPr/>
          <p:nvPr/>
        </p:nvCxnSpPr>
        <p:spPr bwMode="gray">
          <a:xfrm flipH="1">
            <a:off x="2302178" y="4142873"/>
            <a:ext cx="1381041" cy="0"/>
          </a:xfrm>
          <a:prstGeom prst="straightConnector1">
            <a:avLst/>
          </a:prstGeom>
          <a:noFill/>
          <a:ln w="12700">
            <a:solidFill>
              <a:schemeClr val="accent1"/>
            </a:solidFill>
            <a:round/>
            <a:headEnd/>
            <a:tailEnd type="triangle"/>
          </a:ln>
          <a:effectLst/>
        </p:spPr>
      </p:cxnSp>
      <p:sp>
        <p:nvSpPr>
          <p:cNvPr id="55" name="TextBox 54"/>
          <p:cNvSpPr txBox="1"/>
          <p:nvPr/>
        </p:nvSpPr>
        <p:spPr bwMode="auto">
          <a:xfrm>
            <a:off x="2702026" y="3821334"/>
            <a:ext cx="517786" cy="246221"/>
          </a:xfrm>
          <a:prstGeom prst="rect">
            <a:avLst/>
          </a:prstGeom>
          <a:noFill/>
          <a:ln w="9525" algn="ctr">
            <a:noFill/>
            <a:miter lim="800000"/>
            <a:headEnd/>
            <a:tailEnd/>
          </a:ln>
          <a:effectLst/>
        </p:spPr>
        <p:txBody>
          <a:bodyPr wrap="square" lIns="0" tIns="0" rIns="0" bIns="0" rtlCol="0">
            <a:spAutoFit/>
          </a:bodyPr>
          <a:lstStyle/>
          <a:p>
            <a:r>
              <a:rPr lang="en-CA" sz="1600" dirty="0" smtClean="0">
                <a:cs typeface="Arial" pitchFamily="34" charset="0"/>
              </a:rPr>
              <a:t>Data</a:t>
            </a:r>
          </a:p>
        </p:txBody>
      </p:sp>
      <p:cxnSp>
        <p:nvCxnSpPr>
          <p:cNvPr id="57" name="Straight Arrow Connector 56"/>
          <p:cNvCxnSpPr/>
          <p:nvPr/>
        </p:nvCxnSpPr>
        <p:spPr bwMode="gray">
          <a:xfrm flipV="1">
            <a:off x="2295641" y="4632047"/>
            <a:ext cx="5276818" cy="50124"/>
          </a:xfrm>
          <a:prstGeom prst="straightConnector1">
            <a:avLst/>
          </a:prstGeom>
          <a:noFill/>
          <a:ln w="12700">
            <a:solidFill>
              <a:schemeClr val="accent1"/>
            </a:solidFill>
            <a:round/>
            <a:headEnd/>
            <a:tailEnd type="triangle"/>
          </a:ln>
          <a:effectLst/>
        </p:spPr>
      </p:cxnSp>
      <p:sp>
        <p:nvSpPr>
          <p:cNvPr id="58" name="TextBox 57"/>
          <p:cNvSpPr txBox="1"/>
          <p:nvPr/>
        </p:nvSpPr>
        <p:spPr bwMode="auto">
          <a:xfrm>
            <a:off x="5642237" y="4312347"/>
            <a:ext cx="1766747" cy="246221"/>
          </a:xfrm>
          <a:prstGeom prst="rect">
            <a:avLst/>
          </a:prstGeom>
          <a:noFill/>
          <a:ln w="9525" algn="ctr">
            <a:noFill/>
            <a:miter lim="800000"/>
            <a:headEnd/>
            <a:tailEnd/>
          </a:ln>
          <a:effectLst/>
        </p:spPr>
        <p:txBody>
          <a:bodyPr wrap="square" lIns="0" tIns="0" rIns="0" bIns="0" rtlCol="0">
            <a:spAutoFit/>
          </a:bodyPr>
          <a:lstStyle/>
          <a:p>
            <a:r>
              <a:rPr lang="en-CA" sz="1600" dirty="0" smtClean="0">
                <a:cs typeface="Arial" pitchFamily="34" charset="0"/>
              </a:rPr>
              <a:t>Encrypted Data</a:t>
            </a:r>
          </a:p>
        </p:txBody>
      </p:sp>
      <p:cxnSp>
        <p:nvCxnSpPr>
          <p:cNvPr id="60" name="Straight Arrow Connector 59"/>
          <p:cNvCxnSpPr/>
          <p:nvPr/>
        </p:nvCxnSpPr>
        <p:spPr bwMode="gray">
          <a:xfrm>
            <a:off x="2315221" y="5171344"/>
            <a:ext cx="3184168" cy="0"/>
          </a:xfrm>
          <a:prstGeom prst="straightConnector1">
            <a:avLst/>
          </a:prstGeom>
          <a:noFill/>
          <a:ln w="12700">
            <a:solidFill>
              <a:schemeClr val="accent1"/>
            </a:solidFill>
            <a:round/>
            <a:headEnd/>
            <a:tailEnd type="triangle"/>
          </a:ln>
          <a:effectLst/>
        </p:spPr>
      </p:cxnSp>
      <p:sp>
        <p:nvSpPr>
          <p:cNvPr id="61" name="TextBox 60"/>
          <p:cNvSpPr txBox="1"/>
          <p:nvPr/>
        </p:nvSpPr>
        <p:spPr bwMode="auto">
          <a:xfrm>
            <a:off x="3770095" y="4853354"/>
            <a:ext cx="1716249" cy="254071"/>
          </a:xfrm>
          <a:prstGeom prst="rect">
            <a:avLst/>
          </a:prstGeom>
          <a:noFill/>
          <a:ln w="9525" algn="ctr">
            <a:noFill/>
            <a:miter lim="800000"/>
            <a:headEnd/>
            <a:tailEnd/>
          </a:ln>
          <a:effectLst/>
        </p:spPr>
        <p:txBody>
          <a:bodyPr wrap="square" lIns="0" tIns="0" rIns="0" bIns="0" rtlCol="0">
            <a:spAutoFit/>
          </a:bodyPr>
          <a:lstStyle/>
          <a:p>
            <a:r>
              <a:rPr lang="en-CA" sz="1600" dirty="0" smtClean="0">
                <a:cs typeface="Arial" pitchFamily="34" charset="0"/>
              </a:rPr>
              <a:t>Transaction Copy</a:t>
            </a:r>
          </a:p>
        </p:txBody>
      </p:sp>
    </p:spTree>
    <p:extLst>
      <p:ext uri="{BB962C8B-B14F-4D97-AF65-F5344CB8AC3E}">
        <p14:creationId xmlns:p14="http://schemas.microsoft.com/office/powerpoint/2010/main" val="1351363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Permissions</a:t>
            </a:r>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21</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1743075"/>
            <a:ext cx="82200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3333509" y="6015287"/>
            <a:ext cx="5810491" cy="215444"/>
          </a:xfrm>
          <a:prstGeom prst="rect">
            <a:avLst/>
          </a:prstGeom>
          <a:noFill/>
          <a:ln w="9525" algn="ctr">
            <a:noFill/>
            <a:miter lim="800000"/>
            <a:headEnd/>
            <a:tailEnd/>
          </a:ln>
          <a:effectLst/>
        </p:spPr>
        <p:txBody>
          <a:bodyPr wrap="square" lIns="0" tIns="0" rIns="0" bIns="0" rtlCol="0">
            <a:spAutoFit/>
          </a:bodyPr>
          <a:lstStyle/>
          <a:p>
            <a:r>
              <a:rPr lang="en-GB" sz="1400" dirty="0" smtClean="0">
                <a:cs typeface="Arial" pitchFamily="34" charset="0"/>
              </a:rPr>
              <a:t>From “</a:t>
            </a:r>
            <a:r>
              <a:rPr lang="en-GB" sz="1400" dirty="0" err="1" smtClean="0">
                <a:cs typeface="Arial" pitchFamily="34" charset="0"/>
              </a:rPr>
              <a:t>Blockchain</a:t>
            </a:r>
            <a:r>
              <a:rPr lang="en-GB" sz="1400" dirty="0" smtClean="0">
                <a:cs typeface="Arial" pitchFamily="34" charset="0"/>
              </a:rPr>
              <a:t> for Dummies, IBM Limited Edition” by </a:t>
            </a:r>
            <a:r>
              <a:rPr lang="en-GB" sz="1400" dirty="0" err="1" smtClean="0">
                <a:cs typeface="Arial" pitchFamily="34" charset="0"/>
              </a:rPr>
              <a:t>Manav</a:t>
            </a:r>
            <a:r>
              <a:rPr lang="en-GB" sz="1400" dirty="0" smtClean="0">
                <a:cs typeface="Arial" pitchFamily="34" charset="0"/>
              </a:rPr>
              <a:t> Gupta</a:t>
            </a:r>
          </a:p>
        </p:txBody>
      </p:sp>
    </p:spTree>
    <p:extLst>
      <p:ext uri="{BB962C8B-B14F-4D97-AF65-F5344CB8AC3E}">
        <p14:creationId xmlns:p14="http://schemas.microsoft.com/office/powerpoint/2010/main" val="925112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Consensus</a:t>
            </a:r>
            <a:endParaRPr lang="en-GB" dirty="0"/>
          </a:p>
        </p:txBody>
      </p:sp>
      <p:graphicFrame>
        <p:nvGraphicFramePr>
          <p:cNvPr id="5" name="Content Placeholder 4"/>
          <p:cNvGraphicFramePr>
            <a:graphicFrameLocks noGrp="1"/>
          </p:cNvGraphicFramePr>
          <p:nvPr>
            <p:ph sz="quarter" idx="17"/>
            <p:extLst>
              <p:ext uri="{D42A27DB-BD31-4B8C-83A1-F6EECF244321}">
                <p14:modId xmlns:p14="http://schemas.microsoft.com/office/powerpoint/2010/main" val="139844121"/>
              </p:ext>
            </p:extLst>
          </p:nvPr>
        </p:nvGraphicFramePr>
        <p:xfrm>
          <a:off x="449263" y="1263650"/>
          <a:ext cx="8250237"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25A3C56-E491-49B2-93F3-63532DF516BC}" type="slidenum">
              <a:rPr lang="en-GB" smtClean="0"/>
              <a:pPr/>
              <a:t>22</a:t>
            </a:fld>
            <a:endParaRPr lang="en-GB" dirty="0"/>
          </a:p>
        </p:txBody>
      </p:sp>
    </p:spTree>
    <p:extLst>
      <p:ext uri="{BB962C8B-B14F-4D97-AF65-F5344CB8AC3E}">
        <p14:creationId xmlns:p14="http://schemas.microsoft.com/office/powerpoint/2010/main" val="599609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Ethereum</a:t>
            </a:r>
            <a:r>
              <a:rPr lang="en-GB" dirty="0" smtClean="0"/>
              <a:t> and Proof of Stake Consensus</a:t>
            </a:r>
            <a:endParaRPr lang="en-GB" dirty="0"/>
          </a:p>
        </p:txBody>
      </p:sp>
      <p:sp>
        <p:nvSpPr>
          <p:cNvPr id="3" name="Content Placeholder 2"/>
          <p:cNvSpPr>
            <a:spLocks noGrp="1"/>
          </p:cNvSpPr>
          <p:nvPr>
            <p:ph sz="quarter" idx="17"/>
          </p:nvPr>
        </p:nvSpPr>
        <p:spPr/>
        <p:txBody>
          <a:bodyPr>
            <a:normAutofit fontScale="85000" lnSpcReduction="20000"/>
          </a:bodyPr>
          <a:lstStyle/>
          <a:p>
            <a:pPr marL="342900" indent="-342900">
              <a:buFont typeface="Arial" pitchFamily="34" charset="0"/>
              <a:buChar char="•"/>
            </a:pPr>
            <a:r>
              <a:rPr lang="en-GB" dirty="0" smtClean="0"/>
              <a:t>The </a:t>
            </a:r>
            <a:r>
              <a:rPr lang="en-GB" dirty="0" err="1" smtClean="0"/>
              <a:t>blockchain</a:t>
            </a:r>
            <a:r>
              <a:rPr lang="en-GB" dirty="0" smtClean="0"/>
              <a:t> keeps track of a set of validators</a:t>
            </a:r>
          </a:p>
          <a:p>
            <a:pPr marL="606425" lvl="1" indent="-342900"/>
            <a:r>
              <a:rPr lang="en-GB" dirty="0" smtClean="0"/>
              <a:t>Anyone holding </a:t>
            </a:r>
            <a:r>
              <a:rPr lang="en-GB" dirty="0" err="1" smtClean="0"/>
              <a:t>cryptocurrency</a:t>
            </a:r>
            <a:r>
              <a:rPr lang="en-GB" dirty="0" smtClean="0"/>
              <a:t> can become a validator by locking up their </a:t>
            </a:r>
            <a:r>
              <a:rPr lang="en-GB" dirty="0" err="1" smtClean="0"/>
              <a:t>cryptocurrency</a:t>
            </a:r>
            <a:r>
              <a:rPr lang="en-GB" dirty="0" smtClean="0"/>
              <a:t> holdings into a deposit</a:t>
            </a:r>
          </a:p>
          <a:p>
            <a:pPr marL="606425" lvl="1" indent="-342900"/>
            <a:r>
              <a:rPr lang="en-GB" dirty="0" smtClean="0"/>
              <a:t>The deposit is forfeit if it is determined the validator acts against the rules</a:t>
            </a:r>
          </a:p>
          <a:p>
            <a:pPr marL="342900" indent="-342900">
              <a:buFont typeface="Arial" pitchFamily="34" charset="0"/>
              <a:buChar char="•"/>
            </a:pPr>
            <a:r>
              <a:rPr lang="en-CA" dirty="0"/>
              <a:t>The process of creating and agreeing to new blocks is then done through a consensus algorithm that all current validators can participate </a:t>
            </a:r>
            <a:r>
              <a:rPr lang="en-CA" dirty="0" smtClean="0"/>
              <a:t>in</a:t>
            </a:r>
          </a:p>
          <a:p>
            <a:pPr marL="606425" lvl="1" indent="-342900"/>
            <a:r>
              <a:rPr lang="en-CA" dirty="0" smtClean="0"/>
              <a:t>In chain-based </a:t>
            </a:r>
            <a:r>
              <a:rPr lang="en-CA" dirty="0"/>
              <a:t>proof of stake, the algorithm pseudo-randomly selects a validator during each time slot (</a:t>
            </a:r>
            <a:r>
              <a:rPr lang="en-CA" dirty="0" err="1"/>
              <a:t>eg</a:t>
            </a:r>
            <a:r>
              <a:rPr lang="en-CA" dirty="0"/>
              <a:t>. every period of 10 seconds might be a time slot), and assigns that validator the right to create a single block, and this block must point to some previous block (normally the block at the end of the previously longest chain), and so over time most blocks converge into a single constantly growing </a:t>
            </a:r>
            <a:r>
              <a:rPr lang="en-CA" dirty="0" smtClean="0"/>
              <a:t>chain.</a:t>
            </a:r>
          </a:p>
          <a:p>
            <a:pPr marL="606425" lvl="1" indent="-342900"/>
            <a:r>
              <a:rPr lang="en-CA" dirty="0" smtClean="0"/>
              <a:t>In </a:t>
            </a:r>
            <a:r>
              <a:rPr lang="en-CA" dirty="0"/>
              <a:t>BFT-style proof of stake, validators are randomly assigned the right to propose blocks, but agreeing on which block is canonical is done through a multi-round process where every validator sends a "vote" for some specific block during each round, and at the end of the process all (honest and online) validators permanently agree on whether or not any given block is part of the chain. Note that blocks may still be chained together; the key difference is that consensus on a block can come within one block, and does not depend on the length or size of the chain after it</a:t>
            </a:r>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23</a:t>
            </a:fld>
            <a:endParaRPr lang="en-GB" dirty="0"/>
          </a:p>
        </p:txBody>
      </p:sp>
    </p:spTree>
    <p:extLst>
      <p:ext uri="{BB962C8B-B14F-4D97-AF65-F5344CB8AC3E}">
        <p14:creationId xmlns:p14="http://schemas.microsoft.com/office/powerpoint/2010/main" val="2400972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Ripple and Federated Consensus</a:t>
            </a:r>
            <a:endParaRPr lang="en-GB" dirty="0"/>
          </a:p>
        </p:txBody>
      </p:sp>
      <p:sp>
        <p:nvSpPr>
          <p:cNvPr id="3" name="Content Placeholder 2"/>
          <p:cNvSpPr>
            <a:spLocks noGrp="1"/>
          </p:cNvSpPr>
          <p:nvPr>
            <p:ph sz="quarter" idx="17"/>
          </p:nvPr>
        </p:nvSpPr>
        <p:spPr/>
        <p:txBody>
          <a:bodyPr>
            <a:normAutofit lnSpcReduction="10000"/>
          </a:bodyPr>
          <a:lstStyle/>
          <a:p>
            <a:pPr marL="342900" indent="-342900">
              <a:buFont typeface="Arial" pitchFamily="34" charset="0"/>
              <a:buChar char="•"/>
            </a:pPr>
            <a:r>
              <a:rPr lang="en-CA" dirty="0"/>
              <a:t>Under the federated consensus protocol, blocks are considered accepted once they have been signed by a specified quorum of block signers. This is implemented using a consensus program that checks an “M-of-N </a:t>
            </a:r>
            <a:r>
              <a:rPr lang="en-CA" dirty="0" err="1"/>
              <a:t>multisignature</a:t>
            </a:r>
            <a:r>
              <a:rPr lang="en-CA" dirty="0"/>
              <a:t>” rule, where N is the number of block signers, and M is the number of signatures required for a block to be accepted.</a:t>
            </a:r>
          </a:p>
          <a:p>
            <a:pPr marL="342900" indent="-342900">
              <a:buFont typeface="Arial" pitchFamily="34" charset="0"/>
              <a:buChar char="•"/>
            </a:pPr>
            <a:r>
              <a:rPr lang="en-CA" dirty="0"/>
              <a:t>The program specifies the public keys of each of the N block signers. The signatures are passed in the arguments. The program checks the signatures against the </a:t>
            </a:r>
            <a:r>
              <a:rPr lang="en-CA" dirty="0" smtClean="0"/>
              <a:t>pre-specified </a:t>
            </a:r>
            <a:r>
              <a:rPr lang="en-CA" dirty="0"/>
              <a:t>public keys to confirm that they are valid signatures of the hash of the new block. </a:t>
            </a:r>
            <a:endParaRPr lang="en-CA" dirty="0" smtClean="0"/>
          </a:p>
          <a:p>
            <a:pPr marL="342900" indent="-342900">
              <a:buFont typeface="Arial" pitchFamily="34" charset="0"/>
              <a:buChar char="•"/>
            </a:pPr>
            <a:r>
              <a:rPr lang="en-CA" dirty="0" smtClean="0"/>
              <a:t>New </a:t>
            </a:r>
            <a:r>
              <a:rPr lang="en-CA" dirty="0"/>
              <a:t>blocks may reuse the same consensus program or change it to a new one (as when members join and leave the federation) as long as a quorum of block signers approves the change.</a:t>
            </a:r>
          </a:p>
          <a:p>
            <a:pPr marL="342900" indent="-342900">
              <a:buFont typeface="Arial" pitchFamily="34" charset="0"/>
              <a:buChar char="•"/>
            </a:pPr>
            <a:r>
              <a:rPr lang="en-CA" dirty="0"/>
              <a:t>The values of these parameters, M and N, can be tweaked according to business requirements or the security parameters of the network. </a:t>
            </a:r>
            <a:endParaRPr lang="en-CA" dirty="0" smtClean="0"/>
          </a:p>
          <a:p>
            <a:pPr marL="342900" indent="-342900">
              <a:buFont typeface="Arial" pitchFamily="34" charset="0"/>
              <a:buChar char="•"/>
            </a:pPr>
            <a:r>
              <a:rPr lang="en-CA" dirty="0" smtClean="0"/>
              <a:t>There is a single block generator in the network</a:t>
            </a:r>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24</a:t>
            </a:fld>
            <a:endParaRPr lang="en-GB" dirty="0"/>
          </a:p>
        </p:txBody>
      </p:sp>
    </p:spTree>
    <p:extLst>
      <p:ext uri="{BB962C8B-B14F-4D97-AF65-F5344CB8AC3E}">
        <p14:creationId xmlns:p14="http://schemas.microsoft.com/office/powerpoint/2010/main" val="2552963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 Contract</a:t>
            </a:r>
            <a:endParaRPr lang="en-GB" dirty="0"/>
          </a:p>
        </p:txBody>
      </p:sp>
      <p:sp>
        <p:nvSpPr>
          <p:cNvPr id="3" name="Content Placeholder 2"/>
          <p:cNvSpPr>
            <a:spLocks noGrp="1"/>
          </p:cNvSpPr>
          <p:nvPr>
            <p:ph sz="quarter" idx="17"/>
          </p:nvPr>
        </p:nvSpPr>
        <p:spPr/>
        <p:txBody>
          <a:bodyPr/>
          <a:lstStyle/>
          <a:p>
            <a:pPr marL="342900" indent="-342900">
              <a:buFont typeface="Arial" pitchFamily="34" charset="0"/>
              <a:buChar char="•"/>
            </a:pPr>
            <a:r>
              <a:rPr lang="en-CA" dirty="0"/>
              <a:t>A smart contract is an agreement or set of rules that govern a </a:t>
            </a:r>
            <a:r>
              <a:rPr lang="en-CA" dirty="0" smtClean="0"/>
              <a:t>business transaction</a:t>
            </a:r>
            <a:r>
              <a:rPr lang="en-CA" dirty="0"/>
              <a:t>; it’s stored on the </a:t>
            </a:r>
            <a:r>
              <a:rPr lang="en-CA" dirty="0" err="1"/>
              <a:t>blockchain</a:t>
            </a:r>
            <a:r>
              <a:rPr lang="en-CA" dirty="0"/>
              <a:t> and is </a:t>
            </a:r>
            <a:r>
              <a:rPr lang="en-CA" dirty="0" smtClean="0"/>
              <a:t>executed automatically </a:t>
            </a:r>
            <a:r>
              <a:rPr lang="en-CA" dirty="0"/>
              <a:t>as part of a transaction. </a:t>
            </a:r>
            <a:endParaRPr lang="en-CA" dirty="0" smtClean="0"/>
          </a:p>
          <a:p>
            <a:pPr marL="342900" indent="-342900">
              <a:buFont typeface="Arial" pitchFamily="34" charset="0"/>
              <a:buChar char="•"/>
            </a:pPr>
            <a:r>
              <a:rPr lang="en-CA" dirty="0" smtClean="0"/>
              <a:t>Eliminates the need for intermediaries in typical transactions.</a:t>
            </a:r>
          </a:p>
          <a:p>
            <a:pPr marL="342900" indent="-342900">
              <a:buFont typeface="Arial" pitchFamily="34" charset="0"/>
              <a:buChar char="•"/>
            </a:pPr>
            <a:r>
              <a:rPr lang="en-CA" dirty="0"/>
              <a:t>Users can trigger a contract </a:t>
            </a:r>
            <a:r>
              <a:rPr lang="en-CA" dirty="0" smtClean="0"/>
              <a:t>by sending </a:t>
            </a:r>
            <a:r>
              <a:rPr lang="en-CA" dirty="0"/>
              <a:t>a transaction to its address. </a:t>
            </a:r>
            <a:endParaRPr lang="en-CA" dirty="0" smtClean="0"/>
          </a:p>
          <a:p>
            <a:pPr marL="342900" indent="-342900">
              <a:buFont typeface="Arial" pitchFamily="34" charset="0"/>
              <a:buChar char="•"/>
            </a:pPr>
            <a:r>
              <a:rPr lang="en-CA" dirty="0" smtClean="0"/>
              <a:t>Once </a:t>
            </a:r>
            <a:r>
              <a:rPr lang="en-CA" dirty="0"/>
              <a:t>a smart </a:t>
            </a:r>
            <a:r>
              <a:rPr lang="en-CA" dirty="0" smtClean="0"/>
              <a:t>contract transaction </a:t>
            </a:r>
            <a:r>
              <a:rPr lang="en-CA" dirty="0"/>
              <a:t>gets included in the </a:t>
            </a:r>
            <a:r>
              <a:rPr lang="en-CA" dirty="0" err="1"/>
              <a:t>blockchain</a:t>
            </a:r>
            <a:r>
              <a:rPr lang="en-CA" dirty="0"/>
              <a:t>, everyone in </a:t>
            </a:r>
            <a:r>
              <a:rPr lang="en-CA" dirty="0" smtClean="0"/>
              <a:t>the network </a:t>
            </a:r>
            <a:r>
              <a:rPr lang="en-CA" dirty="0"/>
              <a:t>is expected to execute the contract script to </a:t>
            </a:r>
            <a:r>
              <a:rPr lang="en-CA" dirty="0" smtClean="0"/>
              <a:t>verify its </a:t>
            </a:r>
            <a:r>
              <a:rPr lang="en-CA" dirty="0"/>
              <a:t>validity</a:t>
            </a:r>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25</a:t>
            </a:fld>
            <a:endParaRPr lang="en-GB" dirty="0"/>
          </a:p>
        </p:txBody>
      </p:sp>
    </p:spTree>
    <p:extLst>
      <p:ext uri="{BB962C8B-B14F-4D97-AF65-F5344CB8AC3E}">
        <p14:creationId xmlns:p14="http://schemas.microsoft.com/office/powerpoint/2010/main" val="3004757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a:t>
            </a:r>
            <a:r>
              <a:rPr lang="en-GB" dirty="0" err="1" smtClean="0"/>
              <a:t>Blockchain</a:t>
            </a:r>
            <a:endParaRPr lang="en-GB" dirty="0"/>
          </a:p>
        </p:txBody>
      </p:sp>
      <p:graphicFrame>
        <p:nvGraphicFramePr>
          <p:cNvPr id="7" name="Content Placeholder 6"/>
          <p:cNvGraphicFramePr>
            <a:graphicFrameLocks noGrp="1"/>
          </p:cNvGraphicFramePr>
          <p:nvPr>
            <p:ph sz="quarter" idx="17"/>
            <p:extLst>
              <p:ext uri="{D42A27DB-BD31-4B8C-83A1-F6EECF244321}">
                <p14:modId xmlns:p14="http://schemas.microsoft.com/office/powerpoint/2010/main" val="2760472709"/>
              </p:ext>
            </p:extLst>
          </p:nvPr>
        </p:nvGraphicFramePr>
        <p:xfrm>
          <a:off x="449263" y="1263650"/>
          <a:ext cx="8250237" cy="4889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25A3C56-E491-49B2-93F3-63532DF516BC}" type="slidenum">
              <a:rPr lang="en-GB" smtClean="0"/>
              <a:pPr/>
              <a:t>26</a:t>
            </a:fld>
            <a:endParaRPr lang="en-GB" dirty="0"/>
          </a:p>
        </p:txBody>
      </p:sp>
    </p:spTree>
    <p:extLst>
      <p:ext uri="{BB962C8B-B14F-4D97-AF65-F5344CB8AC3E}">
        <p14:creationId xmlns:p14="http://schemas.microsoft.com/office/powerpoint/2010/main" val="1196955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709" y="2813537"/>
            <a:ext cx="3568579" cy="731351"/>
          </a:xfrm>
        </p:spPr>
        <p:txBody>
          <a:bodyPr/>
          <a:lstStyle/>
          <a:p>
            <a:r>
              <a:rPr lang="en-CA" dirty="0" smtClean="0"/>
              <a:t>Questions?</a:t>
            </a:r>
            <a:endParaRPr lang="en-CA"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27</a:t>
            </a:fld>
            <a:endParaRPr lang="en-GB" dirty="0"/>
          </a:p>
        </p:txBody>
      </p:sp>
    </p:spTree>
    <p:extLst>
      <p:ext uri="{BB962C8B-B14F-4D97-AF65-F5344CB8AC3E}">
        <p14:creationId xmlns:p14="http://schemas.microsoft.com/office/powerpoint/2010/main" val="3535396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95536" y="3789040"/>
            <a:ext cx="7632848" cy="28803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CA" sz="15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CA" sz="3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Hope you enjoyed the presentation!</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CA" sz="25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CA" sz="25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Please take a moment and complete our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500" b="1" i="1" u="none" strike="noStrike" kern="1200" cap="none" spc="0" normalizeH="0" baseline="0" noProof="0" dirty="0">
                <a:ln>
                  <a:noFill/>
                </a:ln>
                <a:solidFill>
                  <a:srgbClr val="002C88"/>
                </a:solidFill>
                <a:effectLst/>
                <a:uLnTx/>
                <a:uFillTx/>
                <a:latin typeface="Arial" pitchFamily="34" charset="0"/>
                <a:ea typeface="+mn-ea"/>
                <a:cs typeface="Arial" pitchFamily="34" charset="0"/>
              </a:rPr>
              <a:t>Speaker Survey at: </a:t>
            </a:r>
            <a:r>
              <a:rPr kumimoji="0" lang="en-CA" sz="2500" b="1" i="1" u="none" strike="noStrike" kern="1200" cap="none" spc="0" normalizeH="0" baseline="0" noProof="0" dirty="0">
                <a:ln>
                  <a:noFill/>
                </a:ln>
                <a:solidFill>
                  <a:srgbClr val="002C88"/>
                </a:solidFill>
                <a:effectLst/>
                <a:uLnTx/>
                <a:uFillTx/>
                <a:latin typeface="Arial" pitchFamily="34" charset="0"/>
                <a:ea typeface="+mn-ea"/>
                <a:cs typeface="Arial" pitchFamily="34" charset="0"/>
                <a:hlinkClick r:id="rId2"/>
              </a:rPr>
              <a:t>www.pdsummit.ca</a:t>
            </a:r>
            <a:endParaRPr kumimoji="0" lang="en-CA" sz="2500" b="1" i="1" u="none" strike="noStrike" kern="1200" cap="none" spc="0" normalizeH="0" baseline="0" noProof="0" dirty="0">
              <a:ln>
                <a:noFill/>
              </a:ln>
              <a:solidFill>
                <a:srgbClr val="002C88"/>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1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175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Feedback is a gift and its the only way we can make PDS 2019 even better!</a:t>
            </a:r>
            <a:endParaRPr kumimoji="0" lang="en-US" sz="175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850534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Internet of Things and </a:t>
            </a:r>
            <a:r>
              <a:rPr lang="en-GB" dirty="0" err="1" smtClean="0"/>
              <a:t>Blockchain</a:t>
            </a:r>
            <a:r>
              <a:rPr lang="en-GB" dirty="0" smtClean="0"/>
              <a:t/>
            </a:r>
            <a:br>
              <a:rPr lang="en-GB" dirty="0" smtClean="0"/>
            </a:br>
            <a:r>
              <a:rPr lang="en-GB" smtClean="0"/>
              <a:t>One Example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149" y="1626428"/>
            <a:ext cx="6313790" cy="327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bwMode="auto">
          <a:xfrm>
            <a:off x="561521" y="5609496"/>
            <a:ext cx="3203911" cy="615553"/>
          </a:xfrm>
          <a:prstGeom prst="rect">
            <a:avLst/>
          </a:prstGeom>
          <a:noFill/>
          <a:ln w="9525" algn="ctr">
            <a:noFill/>
            <a:miter lim="800000"/>
            <a:headEnd/>
            <a:tailEnd/>
          </a:ln>
          <a:effectLst/>
        </p:spPr>
        <p:txBody>
          <a:bodyPr wrap="square" lIns="0" tIns="0" rIns="0" bIns="0" rtlCol="0">
            <a:spAutoFit/>
          </a:bodyPr>
          <a:lstStyle/>
          <a:p>
            <a:r>
              <a:rPr lang="en-CA" sz="1000" b="1" dirty="0"/>
              <a:t>When Your Sensor Earns Money:</a:t>
            </a:r>
          </a:p>
          <a:p>
            <a:r>
              <a:rPr lang="en-CA" sz="1000" b="1" dirty="0"/>
              <a:t>Exchanging Data for Cash </a:t>
            </a:r>
            <a:r>
              <a:rPr lang="en-CA" sz="1000" b="1" dirty="0" smtClean="0"/>
              <a:t>with </a:t>
            </a:r>
            <a:r>
              <a:rPr lang="en-GB" sz="1000" b="1" dirty="0" err="1" smtClean="0"/>
              <a:t>Bitcoin</a:t>
            </a:r>
            <a:endParaRPr lang="en-GB" sz="1000" b="1" dirty="0" smtClean="0"/>
          </a:p>
          <a:p>
            <a:r>
              <a:rPr lang="en-GB" sz="1000" dirty="0"/>
              <a:t>Dominic </a:t>
            </a:r>
            <a:r>
              <a:rPr lang="en-GB" sz="1000" dirty="0" err="1" smtClean="0"/>
              <a:t>Worner</a:t>
            </a:r>
            <a:endParaRPr lang="en-GB" sz="1000" dirty="0" smtClean="0"/>
          </a:p>
          <a:p>
            <a:r>
              <a:rPr lang="en-GB" sz="1000" dirty="0"/>
              <a:t>Thomas von </a:t>
            </a:r>
            <a:r>
              <a:rPr lang="en-GB" sz="1000" dirty="0" err="1"/>
              <a:t>Bomhard</a:t>
            </a:r>
            <a:endParaRPr lang="en-GB" sz="1000" dirty="0" smtClean="0">
              <a:cs typeface="Arial" pitchFamily="34" charset="0"/>
            </a:endParaRPr>
          </a:p>
        </p:txBody>
      </p:sp>
    </p:spTree>
    <p:extLst>
      <p:ext uri="{BB962C8B-B14F-4D97-AF65-F5344CB8AC3E}">
        <p14:creationId xmlns:p14="http://schemas.microsoft.com/office/powerpoint/2010/main" val="2348929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Internet of Things and </a:t>
            </a:r>
            <a:r>
              <a:rPr lang="en-GB" dirty="0" err="1" smtClean="0"/>
              <a:t>Blockchain</a:t>
            </a:r>
            <a:r>
              <a:rPr lang="en-GB" dirty="0" smtClean="0"/>
              <a:t/>
            </a:r>
            <a:br>
              <a:rPr lang="en-GB" dirty="0" smtClean="0"/>
            </a:br>
            <a:r>
              <a:rPr lang="en-GB" dirty="0" smtClean="0"/>
              <a:t>Generic Example Example</a:t>
            </a:r>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4</a:t>
            </a:fld>
            <a:endParaRPr lang="en-GB" dirty="0"/>
          </a:p>
        </p:txBody>
      </p:sp>
      <p:sp>
        <p:nvSpPr>
          <p:cNvPr id="5" name="Rounded Rectangle 4"/>
          <p:cNvSpPr/>
          <p:nvPr/>
        </p:nvSpPr>
        <p:spPr bwMode="gray">
          <a:xfrm>
            <a:off x="827153" y="4105306"/>
            <a:ext cx="1632030" cy="752354"/>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Sensor</a:t>
            </a:r>
            <a:endParaRPr lang="en-GB" sz="1600" b="1" dirty="0">
              <a:solidFill>
                <a:schemeClr val="bg1"/>
              </a:solidFill>
              <a:cs typeface="Arial" pitchFamily="34" charset="0"/>
            </a:endParaRPr>
          </a:p>
        </p:txBody>
      </p:sp>
      <p:sp>
        <p:nvSpPr>
          <p:cNvPr id="6" name="Rounded Rectangle 5"/>
          <p:cNvSpPr/>
          <p:nvPr/>
        </p:nvSpPr>
        <p:spPr bwMode="gray">
          <a:xfrm>
            <a:off x="3648702" y="2929175"/>
            <a:ext cx="1747778" cy="763929"/>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DCL</a:t>
            </a:r>
          </a:p>
          <a:p>
            <a:pPr algn="ctr">
              <a:spcBef>
                <a:spcPct val="0"/>
              </a:spcBef>
              <a:buClrTx/>
              <a:buSzPct val="90000"/>
            </a:pPr>
            <a:r>
              <a:rPr lang="en-GB" sz="1600" b="1" dirty="0" smtClean="0">
                <a:solidFill>
                  <a:schemeClr val="bg1"/>
                </a:solidFill>
                <a:cs typeface="Arial" pitchFamily="34" charset="0"/>
              </a:rPr>
              <a:t>Network</a:t>
            </a:r>
            <a:endParaRPr lang="en-GB" sz="1600" b="1" dirty="0">
              <a:solidFill>
                <a:schemeClr val="bg1"/>
              </a:solidFill>
              <a:cs typeface="Arial" pitchFamily="34" charset="0"/>
            </a:endParaRPr>
          </a:p>
        </p:txBody>
      </p:sp>
      <p:sp>
        <p:nvSpPr>
          <p:cNvPr id="7" name="Rounded Rectangle 6"/>
          <p:cNvSpPr/>
          <p:nvPr/>
        </p:nvSpPr>
        <p:spPr bwMode="gray">
          <a:xfrm>
            <a:off x="6890196" y="3062863"/>
            <a:ext cx="1493134" cy="711842"/>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Consumer</a:t>
            </a:r>
            <a:endParaRPr lang="en-GB" sz="1600" b="1" dirty="0">
              <a:solidFill>
                <a:schemeClr val="bg1"/>
              </a:solidFill>
              <a:cs typeface="Arial" pitchFamily="34" charset="0"/>
            </a:endParaRPr>
          </a:p>
        </p:txBody>
      </p:sp>
      <p:sp>
        <p:nvSpPr>
          <p:cNvPr id="8" name="Rounded Rectangle 7"/>
          <p:cNvSpPr/>
          <p:nvPr/>
        </p:nvSpPr>
        <p:spPr bwMode="gray">
          <a:xfrm>
            <a:off x="2694483" y="5604950"/>
            <a:ext cx="1585732" cy="671331"/>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Sensor </a:t>
            </a:r>
          </a:p>
          <a:p>
            <a:pPr algn="ctr">
              <a:spcBef>
                <a:spcPct val="0"/>
              </a:spcBef>
              <a:buClrTx/>
              <a:buSzPct val="90000"/>
            </a:pPr>
            <a:r>
              <a:rPr lang="en-GB" sz="1600" b="1" dirty="0" smtClean="0">
                <a:solidFill>
                  <a:schemeClr val="bg1"/>
                </a:solidFill>
                <a:cs typeface="Arial" pitchFamily="34" charset="0"/>
              </a:rPr>
              <a:t>Registry</a:t>
            </a:r>
            <a:endParaRPr lang="en-GB" sz="1600" b="1" dirty="0">
              <a:solidFill>
                <a:schemeClr val="bg1"/>
              </a:solidFill>
              <a:cs typeface="Arial" pitchFamily="34" charset="0"/>
            </a:endParaRPr>
          </a:p>
        </p:txBody>
      </p:sp>
      <p:cxnSp>
        <p:nvCxnSpPr>
          <p:cNvPr id="10" name="Straight Arrow Connector 9"/>
          <p:cNvCxnSpPr>
            <a:stCxn id="5" idx="2"/>
            <a:endCxn id="8" idx="1"/>
          </p:cNvCxnSpPr>
          <p:nvPr/>
        </p:nvCxnSpPr>
        <p:spPr bwMode="gray">
          <a:xfrm>
            <a:off x="1643168" y="4857660"/>
            <a:ext cx="1051315" cy="1082956"/>
          </a:xfrm>
          <a:prstGeom prst="straightConnector1">
            <a:avLst/>
          </a:prstGeom>
          <a:noFill/>
          <a:ln w="57150">
            <a:solidFill>
              <a:schemeClr val="accent1"/>
            </a:solidFill>
            <a:round/>
            <a:headEnd/>
            <a:tailEnd type="arrow"/>
          </a:ln>
          <a:effectLst/>
        </p:spPr>
      </p:cxnSp>
      <p:cxnSp>
        <p:nvCxnSpPr>
          <p:cNvPr id="12" name="Straight Arrow Connector 11"/>
          <p:cNvCxnSpPr>
            <a:stCxn id="5" idx="0"/>
            <a:endCxn id="6" idx="1"/>
          </p:cNvCxnSpPr>
          <p:nvPr/>
        </p:nvCxnSpPr>
        <p:spPr bwMode="gray">
          <a:xfrm flipV="1">
            <a:off x="1643168" y="3311140"/>
            <a:ext cx="2005534" cy="794166"/>
          </a:xfrm>
          <a:prstGeom prst="straightConnector1">
            <a:avLst/>
          </a:prstGeom>
          <a:noFill/>
          <a:ln w="57150">
            <a:solidFill>
              <a:schemeClr val="accent1"/>
            </a:solidFill>
            <a:round/>
            <a:headEnd/>
            <a:tailEnd type="arrow"/>
          </a:ln>
          <a:effectLst/>
        </p:spPr>
      </p:cxnSp>
      <p:cxnSp>
        <p:nvCxnSpPr>
          <p:cNvPr id="14" name="Straight Arrow Connector 13"/>
          <p:cNvCxnSpPr>
            <a:stCxn id="8" idx="3"/>
            <a:endCxn id="7" idx="2"/>
          </p:cNvCxnSpPr>
          <p:nvPr/>
        </p:nvCxnSpPr>
        <p:spPr bwMode="gray">
          <a:xfrm flipV="1">
            <a:off x="4280215" y="3774705"/>
            <a:ext cx="3356548" cy="2165911"/>
          </a:xfrm>
          <a:prstGeom prst="straightConnector1">
            <a:avLst/>
          </a:prstGeom>
          <a:noFill/>
          <a:ln w="57150">
            <a:solidFill>
              <a:schemeClr val="accent1"/>
            </a:solidFill>
            <a:round/>
            <a:headEnd/>
            <a:tailEnd type="arrow"/>
          </a:ln>
          <a:effectLst/>
        </p:spPr>
      </p:cxnSp>
      <p:cxnSp>
        <p:nvCxnSpPr>
          <p:cNvPr id="17" name="Straight Arrow Connector 16"/>
          <p:cNvCxnSpPr>
            <a:stCxn id="24" idx="3"/>
            <a:endCxn id="7" idx="0"/>
          </p:cNvCxnSpPr>
          <p:nvPr/>
        </p:nvCxnSpPr>
        <p:spPr bwMode="gray">
          <a:xfrm>
            <a:off x="3618472" y="1591828"/>
            <a:ext cx="4018291" cy="1471035"/>
          </a:xfrm>
          <a:prstGeom prst="straightConnector1">
            <a:avLst/>
          </a:prstGeom>
          <a:noFill/>
          <a:ln w="57150">
            <a:solidFill>
              <a:schemeClr val="accent1"/>
            </a:solidFill>
            <a:round/>
            <a:headEnd/>
            <a:tailEnd type="arrow"/>
          </a:ln>
          <a:effectLst/>
        </p:spPr>
      </p:cxnSp>
      <p:sp>
        <p:nvSpPr>
          <p:cNvPr id="18" name="TextBox 17"/>
          <p:cNvSpPr txBox="1"/>
          <p:nvPr/>
        </p:nvSpPr>
        <p:spPr bwMode="auto">
          <a:xfrm>
            <a:off x="2208557" y="5075101"/>
            <a:ext cx="859210" cy="276999"/>
          </a:xfrm>
          <a:prstGeom prst="rect">
            <a:avLst/>
          </a:prstGeom>
          <a:noFill/>
          <a:ln w="9525" algn="ctr">
            <a:noFill/>
            <a:miter lim="800000"/>
            <a:headEnd/>
            <a:tailEnd/>
          </a:ln>
          <a:effectLst/>
        </p:spPr>
        <p:txBody>
          <a:bodyPr wrap="none" lIns="0" tIns="0" rIns="0" bIns="0" rtlCol="0">
            <a:spAutoFit/>
          </a:bodyPr>
          <a:lstStyle/>
          <a:p>
            <a:r>
              <a:rPr lang="en-GB" dirty="0" smtClean="0">
                <a:cs typeface="Arial" pitchFamily="34" charset="0"/>
              </a:rPr>
              <a:t>Register</a:t>
            </a:r>
          </a:p>
        </p:txBody>
      </p:sp>
      <p:sp>
        <p:nvSpPr>
          <p:cNvPr id="19" name="TextBox 18"/>
          <p:cNvSpPr txBox="1"/>
          <p:nvPr/>
        </p:nvSpPr>
        <p:spPr bwMode="auto">
          <a:xfrm>
            <a:off x="5436236" y="5327951"/>
            <a:ext cx="1199025" cy="276999"/>
          </a:xfrm>
          <a:prstGeom prst="rect">
            <a:avLst/>
          </a:prstGeom>
          <a:noFill/>
          <a:ln w="9525" algn="ctr">
            <a:noFill/>
            <a:miter lim="800000"/>
            <a:headEnd/>
            <a:tailEnd/>
          </a:ln>
          <a:effectLst/>
        </p:spPr>
        <p:txBody>
          <a:bodyPr wrap="square" lIns="0" tIns="0" rIns="0" bIns="0" rtlCol="0">
            <a:spAutoFit/>
          </a:bodyPr>
          <a:lstStyle/>
          <a:p>
            <a:r>
              <a:rPr lang="en-GB" dirty="0" smtClean="0">
                <a:cs typeface="Arial" pitchFamily="34" charset="0"/>
              </a:rPr>
              <a:t>Sensor Info</a:t>
            </a:r>
          </a:p>
        </p:txBody>
      </p:sp>
      <p:sp>
        <p:nvSpPr>
          <p:cNvPr id="20" name="TextBox 19"/>
          <p:cNvSpPr txBox="1"/>
          <p:nvPr/>
        </p:nvSpPr>
        <p:spPr bwMode="auto">
          <a:xfrm>
            <a:off x="2818626" y="3804158"/>
            <a:ext cx="2406719" cy="553998"/>
          </a:xfrm>
          <a:prstGeom prst="rect">
            <a:avLst/>
          </a:prstGeom>
          <a:noFill/>
          <a:ln w="9525" algn="ctr">
            <a:noFill/>
            <a:miter lim="800000"/>
            <a:headEnd/>
            <a:tailEnd/>
          </a:ln>
          <a:effectLst/>
        </p:spPr>
        <p:txBody>
          <a:bodyPr wrap="square" lIns="0" tIns="0" rIns="0" bIns="0" rtlCol="0">
            <a:spAutoFit/>
          </a:bodyPr>
          <a:lstStyle/>
          <a:p>
            <a:r>
              <a:rPr lang="en-GB" dirty="0" smtClean="0">
                <a:cs typeface="Arial" pitchFamily="34" charset="0"/>
              </a:rPr>
              <a:t>Transaction containing hash of data</a:t>
            </a:r>
          </a:p>
        </p:txBody>
      </p:sp>
      <p:sp>
        <p:nvSpPr>
          <p:cNvPr id="21" name="TextBox 20"/>
          <p:cNvSpPr txBox="1"/>
          <p:nvPr/>
        </p:nvSpPr>
        <p:spPr bwMode="auto">
          <a:xfrm>
            <a:off x="4793793" y="1385298"/>
            <a:ext cx="881870" cy="276999"/>
          </a:xfrm>
          <a:prstGeom prst="rect">
            <a:avLst/>
          </a:prstGeom>
          <a:noFill/>
          <a:ln w="9525" algn="ctr">
            <a:noFill/>
            <a:miter lim="800000"/>
            <a:headEnd/>
            <a:tailEnd/>
          </a:ln>
          <a:effectLst/>
        </p:spPr>
        <p:txBody>
          <a:bodyPr wrap="square" lIns="0" tIns="0" rIns="0" bIns="0" rtlCol="0">
            <a:spAutoFit/>
          </a:bodyPr>
          <a:lstStyle/>
          <a:p>
            <a:r>
              <a:rPr lang="en-GB" dirty="0" smtClean="0">
                <a:cs typeface="Arial" pitchFamily="34" charset="0"/>
              </a:rPr>
              <a:t>Data</a:t>
            </a:r>
          </a:p>
        </p:txBody>
      </p:sp>
      <p:sp>
        <p:nvSpPr>
          <p:cNvPr id="24" name="Rounded Rectangle 23"/>
          <p:cNvSpPr/>
          <p:nvPr/>
        </p:nvSpPr>
        <p:spPr bwMode="gray">
          <a:xfrm>
            <a:off x="2037546" y="1231237"/>
            <a:ext cx="1580926" cy="721182"/>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CA" sz="1600" b="1" dirty="0" smtClean="0">
                <a:solidFill>
                  <a:schemeClr val="bg1"/>
                </a:solidFill>
                <a:cs typeface="Arial" pitchFamily="34" charset="0"/>
              </a:rPr>
              <a:t>Data</a:t>
            </a:r>
          </a:p>
          <a:p>
            <a:pPr algn="ctr">
              <a:spcBef>
                <a:spcPct val="0"/>
              </a:spcBef>
              <a:buClrTx/>
              <a:buSzPct val="90000"/>
            </a:pPr>
            <a:r>
              <a:rPr lang="en-CA" sz="1600" b="1" dirty="0" smtClean="0">
                <a:solidFill>
                  <a:schemeClr val="bg1"/>
                </a:solidFill>
                <a:cs typeface="Arial" pitchFamily="34" charset="0"/>
              </a:rPr>
              <a:t>Storage</a:t>
            </a:r>
            <a:endParaRPr lang="en-CA" sz="1600" b="1" dirty="0">
              <a:solidFill>
                <a:schemeClr val="bg1"/>
              </a:solidFill>
              <a:cs typeface="Arial" pitchFamily="34" charset="0"/>
            </a:endParaRPr>
          </a:p>
        </p:txBody>
      </p:sp>
      <p:cxnSp>
        <p:nvCxnSpPr>
          <p:cNvPr id="25" name="Straight Arrow Connector 24"/>
          <p:cNvCxnSpPr>
            <a:stCxn id="5" idx="0"/>
            <a:endCxn id="24" idx="2"/>
          </p:cNvCxnSpPr>
          <p:nvPr/>
        </p:nvCxnSpPr>
        <p:spPr bwMode="gray">
          <a:xfrm flipV="1">
            <a:off x="1643168" y="1952419"/>
            <a:ext cx="1184841" cy="2152887"/>
          </a:xfrm>
          <a:prstGeom prst="straightConnector1">
            <a:avLst/>
          </a:prstGeom>
          <a:noFill/>
          <a:ln w="57150">
            <a:solidFill>
              <a:schemeClr val="accent1"/>
            </a:solidFill>
            <a:round/>
            <a:headEnd/>
            <a:tailEnd type="arrow"/>
          </a:ln>
          <a:effectLst/>
        </p:spPr>
      </p:cxnSp>
      <p:sp>
        <p:nvSpPr>
          <p:cNvPr id="28" name="TextBox 27"/>
          <p:cNvSpPr txBox="1"/>
          <p:nvPr/>
        </p:nvSpPr>
        <p:spPr bwMode="auto">
          <a:xfrm>
            <a:off x="1441883" y="2696208"/>
            <a:ext cx="818453" cy="276999"/>
          </a:xfrm>
          <a:prstGeom prst="rect">
            <a:avLst/>
          </a:prstGeom>
          <a:noFill/>
          <a:ln w="9525" algn="ctr">
            <a:noFill/>
            <a:miter lim="800000"/>
            <a:headEnd/>
            <a:tailEnd/>
          </a:ln>
          <a:effectLst/>
        </p:spPr>
        <p:txBody>
          <a:bodyPr wrap="square" lIns="0" tIns="0" rIns="0" bIns="0" rtlCol="0">
            <a:spAutoFit/>
          </a:bodyPr>
          <a:lstStyle/>
          <a:p>
            <a:r>
              <a:rPr lang="en-CA" dirty="0" smtClean="0">
                <a:cs typeface="Arial" pitchFamily="34" charset="0"/>
              </a:rPr>
              <a:t>Data</a:t>
            </a:r>
          </a:p>
        </p:txBody>
      </p:sp>
      <p:cxnSp>
        <p:nvCxnSpPr>
          <p:cNvPr id="47" name="Straight Arrow Connector 46"/>
          <p:cNvCxnSpPr>
            <a:stCxn id="6" idx="3"/>
            <a:endCxn id="7" idx="1"/>
          </p:cNvCxnSpPr>
          <p:nvPr/>
        </p:nvCxnSpPr>
        <p:spPr bwMode="gray">
          <a:xfrm>
            <a:off x="5396480" y="3311140"/>
            <a:ext cx="1493716" cy="107644"/>
          </a:xfrm>
          <a:prstGeom prst="straightConnector1">
            <a:avLst/>
          </a:prstGeom>
          <a:noFill/>
          <a:ln w="57150">
            <a:solidFill>
              <a:schemeClr val="accent1"/>
            </a:solidFill>
            <a:round/>
            <a:headEnd/>
            <a:tailEnd type="arrow"/>
          </a:ln>
          <a:effectLst/>
        </p:spPr>
      </p:cxnSp>
      <p:sp>
        <p:nvSpPr>
          <p:cNvPr id="50" name="TextBox 49"/>
          <p:cNvSpPr txBox="1"/>
          <p:nvPr/>
        </p:nvSpPr>
        <p:spPr bwMode="auto">
          <a:xfrm>
            <a:off x="5597765" y="2678220"/>
            <a:ext cx="929395" cy="553998"/>
          </a:xfrm>
          <a:prstGeom prst="rect">
            <a:avLst/>
          </a:prstGeom>
          <a:noFill/>
          <a:ln w="9525" algn="ctr">
            <a:noFill/>
            <a:miter lim="800000"/>
            <a:headEnd/>
            <a:tailEnd/>
          </a:ln>
          <a:effectLst/>
        </p:spPr>
        <p:txBody>
          <a:bodyPr wrap="square" lIns="0" tIns="0" rIns="0" bIns="0" rtlCol="0">
            <a:spAutoFit/>
          </a:bodyPr>
          <a:lstStyle/>
          <a:p>
            <a:r>
              <a:rPr lang="en-CA" dirty="0" smtClean="0">
                <a:cs typeface="Arial" pitchFamily="34" charset="0"/>
              </a:rPr>
              <a:t>Data Hash</a:t>
            </a:r>
          </a:p>
        </p:txBody>
      </p:sp>
      <p:cxnSp>
        <p:nvCxnSpPr>
          <p:cNvPr id="56" name="Straight Arrow Connector 55"/>
          <p:cNvCxnSpPr>
            <a:stCxn id="24" idx="2"/>
            <a:endCxn id="6" idx="0"/>
          </p:cNvCxnSpPr>
          <p:nvPr/>
        </p:nvCxnSpPr>
        <p:spPr bwMode="gray">
          <a:xfrm>
            <a:off x="2828009" y="1952419"/>
            <a:ext cx="1694582" cy="976756"/>
          </a:xfrm>
          <a:prstGeom prst="straightConnector1">
            <a:avLst/>
          </a:prstGeom>
          <a:noFill/>
          <a:ln w="57150">
            <a:solidFill>
              <a:schemeClr val="accent1"/>
            </a:solidFill>
            <a:round/>
            <a:headEnd/>
            <a:tailEnd type="arrow"/>
          </a:ln>
          <a:effectLst/>
        </p:spPr>
      </p:cxnSp>
      <p:sp>
        <p:nvSpPr>
          <p:cNvPr id="59" name="TextBox 58"/>
          <p:cNvSpPr txBox="1"/>
          <p:nvPr/>
        </p:nvSpPr>
        <p:spPr bwMode="auto">
          <a:xfrm>
            <a:off x="3769193" y="2157237"/>
            <a:ext cx="487313" cy="276999"/>
          </a:xfrm>
          <a:prstGeom prst="rect">
            <a:avLst/>
          </a:prstGeom>
          <a:noFill/>
          <a:ln w="9525" algn="ctr">
            <a:noFill/>
            <a:miter lim="800000"/>
            <a:headEnd/>
            <a:tailEnd/>
          </a:ln>
          <a:effectLst/>
        </p:spPr>
        <p:txBody>
          <a:bodyPr wrap="none" lIns="0" tIns="0" rIns="0" bIns="0" rtlCol="0">
            <a:spAutoFit/>
          </a:bodyPr>
          <a:lstStyle/>
          <a:p>
            <a:r>
              <a:rPr lang="en-CA" dirty="0" smtClean="0">
                <a:cs typeface="Arial" pitchFamily="34" charset="0"/>
              </a:rPr>
              <a:t>Data</a:t>
            </a:r>
          </a:p>
        </p:txBody>
      </p:sp>
    </p:spTree>
    <p:extLst>
      <p:ext uri="{BB962C8B-B14F-4D97-AF65-F5344CB8AC3E}">
        <p14:creationId xmlns:p14="http://schemas.microsoft.com/office/powerpoint/2010/main" val="616921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t>
            </a:r>
            <a:r>
              <a:rPr lang="en-GB" dirty="0" err="1" smtClean="0"/>
              <a:t>Blockchain</a:t>
            </a:r>
            <a:r>
              <a:rPr lang="en-GB" dirty="0" smtClean="0"/>
              <a:t>?</a:t>
            </a:r>
            <a:endParaRPr lang="en-GB" dirty="0"/>
          </a:p>
        </p:txBody>
      </p:sp>
      <p:sp>
        <p:nvSpPr>
          <p:cNvPr id="3" name="Content Placeholder 2"/>
          <p:cNvSpPr>
            <a:spLocks noGrp="1"/>
          </p:cNvSpPr>
          <p:nvPr>
            <p:ph sz="quarter" idx="17"/>
          </p:nvPr>
        </p:nvSpPr>
        <p:spPr/>
        <p:txBody>
          <a:bodyPr>
            <a:normAutofit fontScale="85000" lnSpcReduction="10000"/>
          </a:bodyPr>
          <a:lstStyle/>
          <a:p>
            <a:pPr marL="342900" indent="-342900">
              <a:buFont typeface="Arial" pitchFamily="34" charset="0"/>
              <a:buChar char="•"/>
            </a:pPr>
            <a:r>
              <a:rPr lang="en-CA" dirty="0" err="1" smtClean="0"/>
              <a:t>Blockchain</a:t>
            </a:r>
            <a:r>
              <a:rPr lang="en-CA" dirty="0" smtClean="0"/>
              <a:t> </a:t>
            </a:r>
            <a:r>
              <a:rPr lang="en-CA" dirty="0"/>
              <a:t>is a revolutionary cocktail of </a:t>
            </a:r>
            <a:r>
              <a:rPr lang="en-CA" dirty="0" smtClean="0"/>
              <a:t>technology</a:t>
            </a:r>
          </a:p>
          <a:p>
            <a:pPr marL="606425" lvl="1" indent="-342900"/>
            <a:r>
              <a:rPr lang="en-CA" dirty="0" smtClean="0"/>
              <a:t>distributed </a:t>
            </a:r>
            <a:r>
              <a:rPr lang="en-CA" dirty="0"/>
              <a:t>systems, </a:t>
            </a:r>
            <a:endParaRPr lang="en-CA" dirty="0" smtClean="0"/>
          </a:p>
          <a:p>
            <a:pPr marL="606425" lvl="1" indent="-342900"/>
            <a:r>
              <a:rPr lang="en-CA" dirty="0" smtClean="0"/>
              <a:t>P2P </a:t>
            </a:r>
            <a:r>
              <a:rPr lang="en-CA" dirty="0"/>
              <a:t>networks, </a:t>
            </a:r>
            <a:endParaRPr lang="en-CA" dirty="0" smtClean="0"/>
          </a:p>
          <a:p>
            <a:pPr marL="606425" lvl="1" indent="-342900"/>
            <a:r>
              <a:rPr lang="en-CA" dirty="0" smtClean="0"/>
              <a:t>hashing </a:t>
            </a:r>
            <a:r>
              <a:rPr lang="en-CA" dirty="0"/>
              <a:t>functions </a:t>
            </a:r>
            <a:endParaRPr lang="en-CA" dirty="0" smtClean="0"/>
          </a:p>
          <a:p>
            <a:pPr marL="606425" lvl="1" indent="-342900"/>
            <a:r>
              <a:rPr lang="en-CA" dirty="0" smtClean="0"/>
              <a:t>elliptic </a:t>
            </a:r>
            <a:r>
              <a:rPr lang="en-CA" dirty="0"/>
              <a:t>cryptography in keys and signatures </a:t>
            </a:r>
            <a:endParaRPr lang="en-CA" dirty="0" smtClean="0"/>
          </a:p>
          <a:p>
            <a:pPr marL="342900" indent="-342900">
              <a:buFont typeface="Arial" pitchFamily="34" charset="0"/>
              <a:buChar char="•"/>
            </a:pPr>
            <a:r>
              <a:rPr lang="en-CA" dirty="0" smtClean="0"/>
              <a:t>The result is a system that builds trust in a basically untrustworthy system. </a:t>
            </a:r>
            <a:endParaRPr lang="en-CA" dirty="0"/>
          </a:p>
          <a:p>
            <a:pPr marL="342900" indent="-342900">
              <a:buFont typeface="Arial" pitchFamily="34" charset="0"/>
              <a:buChar char="•"/>
            </a:pPr>
            <a:r>
              <a:rPr lang="en-CA" dirty="0"/>
              <a:t>The sum of these components is a digital, distributed ledger that records semi-public, inalterable and </a:t>
            </a:r>
            <a:r>
              <a:rPr lang="en-CA" dirty="0" err="1"/>
              <a:t>timestamped</a:t>
            </a:r>
            <a:r>
              <a:rPr lang="en-CA" dirty="0"/>
              <a:t> bundles of transactions known as blocks. Each block has a unique identifier or signature that is used to indicate its location on the </a:t>
            </a:r>
            <a:r>
              <a:rPr lang="en-CA" dirty="0" err="1"/>
              <a:t>blockchain</a:t>
            </a:r>
            <a:r>
              <a:rPr lang="en-CA" dirty="0"/>
              <a:t> by including the signature of the block that directly precedes it. </a:t>
            </a:r>
          </a:p>
          <a:p>
            <a:pPr marL="342900" indent="-342900">
              <a:buFont typeface="Arial" pitchFamily="34" charset="0"/>
              <a:buChar char="•"/>
            </a:pPr>
            <a:r>
              <a:rPr lang="en-CA" dirty="0" smtClean="0"/>
              <a:t>It was introduced </a:t>
            </a:r>
            <a:r>
              <a:rPr lang="en-CA" dirty="0"/>
              <a:t>by an anonymous person or group of people under the name Satoshi </a:t>
            </a:r>
            <a:r>
              <a:rPr lang="en-CA" dirty="0" err="1"/>
              <a:t>Nakamoto</a:t>
            </a:r>
            <a:r>
              <a:rPr lang="en-CA" dirty="0"/>
              <a:t> in a white paper distributed on a cryptography mailing list in 2008. </a:t>
            </a:r>
            <a:endParaRPr lang="en-CA" dirty="0" smtClean="0"/>
          </a:p>
          <a:p>
            <a:pPr marL="342900" indent="-342900">
              <a:buFont typeface="Arial" pitchFamily="34" charset="0"/>
              <a:buChar char="•"/>
            </a:pPr>
            <a:r>
              <a:rPr lang="en-CA" dirty="0" err="1" smtClean="0"/>
              <a:t>Blockchain</a:t>
            </a:r>
            <a:r>
              <a:rPr lang="en-CA" dirty="0" smtClean="0"/>
              <a:t> is the </a:t>
            </a:r>
            <a:r>
              <a:rPr lang="en-CA" dirty="0"/>
              <a:t>foundation to the most widely-used digital currency, </a:t>
            </a:r>
            <a:r>
              <a:rPr lang="en-CA" dirty="0" err="1"/>
              <a:t>Bitcoin</a:t>
            </a:r>
            <a:r>
              <a:rPr lang="en-CA" dirty="0"/>
              <a:t>. </a:t>
            </a:r>
            <a:endParaRPr lang="en-CA" dirty="0" smtClean="0"/>
          </a:p>
          <a:p>
            <a:pPr marL="342900" indent="-342900">
              <a:buFont typeface="Arial" pitchFamily="34" charset="0"/>
              <a:buChar char="•"/>
            </a:pPr>
            <a:r>
              <a:rPr lang="en-CA" dirty="0" smtClean="0"/>
              <a:t>Although </a:t>
            </a:r>
            <a:r>
              <a:rPr lang="en-CA" dirty="0" err="1"/>
              <a:t>Bitcoin</a:t>
            </a:r>
            <a:r>
              <a:rPr lang="en-CA" dirty="0"/>
              <a:t> was the first successful implementation of </a:t>
            </a:r>
            <a:r>
              <a:rPr lang="en-CA" dirty="0" err="1"/>
              <a:t>blockchain</a:t>
            </a:r>
            <a:r>
              <a:rPr lang="en-CA" dirty="0"/>
              <a:t>, the technology is not limited to digital currencies. </a:t>
            </a:r>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5</a:t>
            </a:fld>
            <a:endParaRPr lang="en-GB" dirty="0"/>
          </a:p>
        </p:txBody>
      </p:sp>
    </p:spTree>
    <p:extLst>
      <p:ext uri="{BB962C8B-B14F-4D97-AF65-F5344CB8AC3E}">
        <p14:creationId xmlns:p14="http://schemas.microsoft.com/office/powerpoint/2010/main" val="3412441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5A3C56-E491-49B2-93F3-63532DF516BC}" type="slidenum">
              <a:rPr lang="en-GB" smtClean="0"/>
              <a:pPr/>
              <a:t>6</a:t>
            </a:fld>
            <a:endParaRPr lang="en-GB" dirty="0"/>
          </a:p>
        </p:txBody>
      </p:sp>
      <p:sp>
        <p:nvSpPr>
          <p:cNvPr id="4" name="TextBox 3"/>
          <p:cNvSpPr txBox="1"/>
          <p:nvPr/>
        </p:nvSpPr>
        <p:spPr bwMode="auto">
          <a:xfrm>
            <a:off x="1266091" y="2344615"/>
            <a:ext cx="6611815" cy="830997"/>
          </a:xfrm>
          <a:prstGeom prst="rect">
            <a:avLst/>
          </a:prstGeom>
          <a:noFill/>
          <a:ln w="9525" algn="ctr">
            <a:noFill/>
            <a:miter lim="800000"/>
            <a:headEnd/>
            <a:tailEnd/>
          </a:ln>
          <a:effectLst/>
        </p:spPr>
        <p:txBody>
          <a:bodyPr wrap="square" lIns="0" tIns="0" rIns="0" bIns="0" rtlCol="0">
            <a:spAutoFit/>
          </a:bodyPr>
          <a:lstStyle/>
          <a:p>
            <a:r>
              <a:rPr lang="en-CA" sz="5400" dirty="0" err="1" smtClean="0">
                <a:cs typeface="Arial" pitchFamily="34" charset="0"/>
              </a:rPr>
              <a:t>Blockchain</a:t>
            </a:r>
            <a:r>
              <a:rPr lang="en-CA" sz="5400" dirty="0" smtClean="0">
                <a:cs typeface="Arial" pitchFamily="34" charset="0"/>
              </a:rPr>
              <a:t> ≠ Bitcoin</a:t>
            </a:r>
          </a:p>
        </p:txBody>
      </p:sp>
    </p:spTree>
    <p:extLst>
      <p:ext uri="{BB962C8B-B14F-4D97-AF65-F5344CB8AC3E}">
        <p14:creationId xmlns:p14="http://schemas.microsoft.com/office/powerpoint/2010/main" val="2838279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a:t>
            </a:r>
            <a:r>
              <a:rPr lang="en-GB" dirty="0" err="1" smtClean="0"/>
              <a:t>Blockchain</a:t>
            </a:r>
            <a:r>
              <a:rPr lang="en-GB" dirty="0" smtClean="0"/>
              <a:t> Work?</a:t>
            </a:r>
            <a:endParaRPr lang="en-GB" dirty="0"/>
          </a:p>
        </p:txBody>
      </p:sp>
      <p:sp>
        <p:nvSpPr>
          <p:cNvPr id="3" name="Content Placeholder 2"/>
          <p:cNvSpPr>
            <a:spLocks noGrp="1"/>
          </p:cNvSpPr>
          <p:nvPr>
            <p:ph sz="quarter" idx="17"/>
          </p:nvPr>
        </p:nvSpPr>
        <p:spPr/>
        <p:txBody>
          <a:bodyPr/>
          <a:lstStyle/>
          <a:p>
            <a:pPr marL="342900" indent="-342900">
              <a:buFont typeface="Arial" pitchFamily="34" charset="0"/>
              <a:buChar char="•"/>
            </a:pPr>
            <a:r>
              <a:rPr lang="en-CA" dirty="0" smtClean="0"/>
              <a:t>When a block is recorded, it’s run through a cryptographic hash function that takes a message of any size and spits out a fixed-size alphanumeric hash specific to that block. </a:t>
            </a:r>
          </a:p>
          <a:p>
            <a:pPr marL="606425" lvl="1" indent="-342900"/>
            <a:r>
              <a:rPr lang="en-CA" dirty="0" smtClean="0"/>
              <a:t>It is essentially a digital fingerprint for a block. </a:t>
            </a:r>
          </a:p>
          <a:p>
            <a:pPr marL="606425" lvl="1" indent="-342900"/>
            <a:r>
              <a:rPr lang="en-CA" dirty="0" smtClean="0"/>
              <a:t>After being assigned a hash, a block must be verified to be added to the </a:t>
            </a:r>
            <a:r>
              <a:rPr lang="en-CA" dirty="0" err="1" smtClean="0"/>
              <a:t>blockchain</a:t>
            </a:r>
            <a:r>
              <a:rPr lang="en-CA" dirty="0" smtClean="0"/>
              <a:t>. </a:t>
            </a:r>
          </a:p>
          <a:p>
            <a:pPr marL="342900" indent="-342900">
              <a:buFont typeface="Arial" pitchFamily="34" charset="0"/>
              <a:buChar char="•"/>
            </a:pPr>
            <a:r>
              <a:rPr lang="en-CA" dirty="0" smtClean="0"/>
              <a:t>The distributed systems on which </a:t>
            </a:r>
            <a:r>
              <a:rPr lang="en-CA" dirty="0" err="1" smtClean="0"/>
              <a:t>blockchains</a:t>
            </a:r>
            <a:r>
              <a:rPr lang="en-CA" dirty="0" smtClean="0"/>
              <a:t> run are vital to the success of the technology. </a:t>
            </a:r>
          </a:p>
          <a:p>
            <a:pPr marL="606425" lvl="1" indent="-342900"/>
            <a:r>
              <a:rPr lang="en-CA" dirty="0" smtClean="0"/>
              <a:t>Nodes on the network must come to a consensus to add a block to the </a:t>
            </a:r>
            <a:r>
              <a:rPr lang="en-CA" dirty="0" err="1" smtClean="0"/>
              <a:t>blockchain</a:t>
            </a:r>
            <a:r>
              <a:rPr lang="en-CA" dirty="0" smtClean="0"/>
              <a:t>. </a:t>
            </a:r>
          </a:p>
          <a:p>
            <a:pPr marL="606425" lvl="1" indent="-342900"/>
            <a:r>
              <a:rPr lang="en-CA" dirty="0" smtClean="0"/>
              <a:t>Each node is equal and owns a full copy of the ledger, meaning that the system is incorruptible and no one truly owns it. </a:t>
            </a:r>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GB" smtClean="0"/>
              <a:pPr/>
              <a:t>7</a:t>
            </a:fld>
            <a:endParaRPr lang="en-GB" dirty="0"/>
          </a:p>
        </p:txBody>
      </p:sp>
    </p:spTree>
    <p:extLst>
      <p:ext uri="{BB962C8B-B14F-4D97-AF65-F5344CB8AC3E}">
        <p14:creationId xmlns:p14="http://schemas.microsoft.com/office/powerpoint/2010/main" val="16175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Important to Remember</a:t>
            </a:r>
            <a:endParaRPr lang="en-CA" dirty="0"/>
          </a:p>
        </p:txBody>
      </p:sp>
      <p:graphicFrame>
        <p:nvGraphicFramePr>
          <p:cNvPr id="5" name="Content Placeholder 4"/>
          <p:cNvGraphicFramePr>
            <a:graphicFrameLocks noGrp="1"/>
          </p:cNvGraphicFramePr>
          <p:nvPr>
            <p:ph sz="quarter" idx="17"/>
            <p:extLst>
              <p:ext uri="{D42A27DB-BD31-4B8C-83A1-F6EECF244321}">
                <p14:modId xmlns:p14="http://schemas.microsoft.com/office/powerpoint/2010/main" val="1365241384"/>
              </p:ext>
            </p:extLst>
          </p:nvPr>
        </p:nvGraphicFramePr>
        <p:xfrm>
          <a:off x="449263" y="1263650"/>
          <a:ext cx="8250237"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25A3C56-E491-49B2-93F3-63532DF516BC}" type="slidenum">
              <a:rPr lang="en-GB" smtClean="0"/>
              <a:pPr/>
              <a:t>8</a:t>
            </a:fld>
            <a:endParaRPr lang="en-GB" dirty="0"/>
          </a:p>
        </p:txBody>
      </p:sp>
    </p:spTree>
    <p:extLst>
      <p:ext uri="{BB962C8B-B14F-4D97-AF65-F5344CB8AC3E}">
        <p14:creationId xmlns:p14="http://schemas.microsoft.com/office/powerpoint/2010/main" val="2131806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a:t>
            </a:r>
            <a:r>
              <a:rPr lang="en-GB" dirty="0" err="1"/>
              <a:t>Blockchain</a:t>
            </a:r>
            <a:r>
              <a:rPr lang="en-GB" dirty="0"/>
              <a:t> Work?</a:t>
            </a:r>
          </a:p>
        </p:txBody>
      </p:sp>
      <p:graphicFrame>
        <p:nvGraphicFramePr>
          <p:cNvPr id="5" name="Content Placeholder 4"/>
          <p:cNvGraphicFramePr>
            <a:graphicFrameLocks noGrp="1"/>
          </p:cNvGraphicFramePr>
          <p:nvPr>
            <p:ph sz="quarter" idx="17"/>
            <p:extLst>
              <p:ext uri="{D42A27DB-BD31-4B8C-83A1-F6EECF244321}">
                <p14:modId xmlns:p14="http://schemas.microsoft.com/office/powerpoint/2010/main" val="3249308256"/>
              </p:ext>
            </p:extLst>
          </p:nvPr>
        </p:nvGraphicFramePr>
        <p:xfrm>
          <a:off x="449263" y="1263650"/>
          <a:ext cx="8250237"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25A3C56-E491-49B2-93F3-63532DF516BC}" type="slidenum">
              <a:rPr lang="en-GB" smtClean="0"/>
              <a:pPr/>
              <a:t>9</a:t>
            </a:fld>
            <a:endParaRPr lang="en-GB" dirty="0"/>
          </a:p>
        </p:txBody>
      </p:sp>
    </p:spTree>
    <p:extLst>
      <p:ext uri="{BB962C8B-B14F-4D97-AF65-F5344CB8AC3E}">
        <p14:creationId xmlns:p14="http://schemas.microsoft.com/office/powerpoint/2010/main" val="2768576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CSMeta2010Field xmlns="http://schemas.microsoft.com/sharepoint/v3">e3756241-2df6-41de-be5e-75b6e6bb08f6;2012-09-21 22:00:55;PENDINGCLASSIFICATION;False</CSMeta2010Field>
    <c5aebc35b3e840e5912c276ffe755dcf xmlns="d95a5b16-1b8d-4c7c-9ebf-89c0983b6970">
      <Terms xmlns="http://schemas.microsoft.com/office/infopath/2007/PartnerControls"/>
    </c5aebc35b3e840e5912c276ffe755dcf>
    <c79d12643ffc4d60ab657aaa1718cc32 xmlns="d95a5b16-1b8d-4c7c-9ebf-89c0983b6970">
      <Terms xmlns="http://schemas.microsoft.com/office/infopath/2007/PartnerControls"/>
    </c79d12643ffc4d60ab657aaa1718cc32>
    <p43f7bb208e443c9b50eb304fe6606a3 xmlns="d95a5b16-1b8d-4c7c-9ebf-89c0983b6970">
      <Terms xmlns="http://schemas.microsoft.com/office/infopath/2007/PartnerControls"/>
    </p43f7bb208e443c9b50eb304fe6606a3>
    <TaxCatchAll xmlns="d95a5b16-1b8d-4c7c-9ebf-89c0983b6970"/>
    <h4c66fbf292e4125b0e390af25f11c04 xmlns="d95a5b16-1b8d-4c7c-9ebf-89c0983b6970">
      <Terms xmlns="http://schemas.microsoft.com/office/infopath/2007/PartnerControls"/>
    </h4c66fbf292e4125b0e390af25f11c04>
    <eafb632c3f5c40ba98242be6bbd6bb17 xmlns="d95a5b16-1b8d-4c7c-9ebf-89c0983b6970">
      <Terms xmlns="http://schemas.microsoft.com/office/infopath/2007/PartnerControls"/>
    </eafb632c3f5c40ba98242be6bbd6bb17>
  </documentManagement>
</p:properties>
</file>

<file path=customXml/item3.xml><?xml version="1.0" encoding="utf-8"?>
<?mso-contentType ?>
<spe:Receivers xmlns:spe="http://schemas.microsoft.com/sharepoint/events">
  <Receiver>
    <Name>ItemUpdatedEventHandlerForConceptSearch</Name>
    <Synchronization>Default</Synchronization>
    <Type>10002</Type>
    <SequenceNumber>10001</SequenceNumber>
    <Assembly>conceptSearching.Sharepoint.ContentTypes, Version=1.0.0.0, Culture=neutral, PublicKeyToken=858f8f13980e4745</Assembly>
    <Class>conceptSearching.Sharepoint.ContentTypes.CSHandleEvent</Class>
    <Data/>
    <Filter/>
  </Receiver>
  <Receiver>
    <Name>ItemCheckedInEventHandlerForConceptSearch</Name>
    <Synchronization>Default</Synchronization>
    <Type>10004</Type>
    <SequenceNumber>10002</SequenceNumber>
    <Assembly>conceptSearching.Sharepoint.ContentTypes, Version=1.0.0.0, Culture=neutral, PublicKeyToken=858f8f13980e4745</Assembly>
    <Class>conceptSearching.Sharepoint.ContentTypes.CSHandleEvent</Class>
    <Data/>
    <Filter/>
  </Receiver>
  <Receiver>
    <Name>ItemUncheckedOutEventHandlerForConceptSearch</Name>
    <Synchronization>Default</Synchronization>
    <Type>10006</Type>
    <SequenceNumber>10003</SequenceNumber>
    <Assembly>conceptSearching.Sharepoint.ContentTypes, Version=1.0.0.0, Culture=neutral, PublicKeyToken=858f8f13980e4745</Assembly>
    <Class>conceptSearching.Sharepoint.ContentTypes.CSHandleEvent</Class>
    <Data/>
    <Filter/>
  </Receiver>
  <Receiver>
    <Name>ItemAddedEventHandlerForConceptSearch</Name>
    <Synchronization>Default</Synchronization>
    <Type>10001</Type>
    <SequenceNumber>10004</SequenceNumber>
    <Assembly>conceptSearching.Sharepoint.ContentTypes, Version=1.0.0.0, Culture=neutral, PublicKeyToken=858f8f13980e4745</Assembly>
    <Class>conceptSearching.Sharepoint.ContentTypes.CSHandleEvent</Class>
    <Data/>
    <Filter/>
  </Receiver>
  <Receiver>
    <Name>ItemFileMovedEventHandlerForConceptSearch</Name>
    <Synchronization>Default</Synchronization>
    <Type>10009</Type>
    <SequenceNumber>10005</SequenceNumber>
    <Assembly>conceptSearching.Sharepoint.ContentTypes, Version=1.0.0.0, Culture=neutral, PublicKeyToken=858f8f13980e4745</Assembly>
    <Class>conceptSearching.Sharepoint.ContentTypes.CSHandleEvent</Class>
    <Data/>
    <Filter/>
  </Receiver>
  <Receiver>
    <Name>ItemDeletedEventHandlerForConceptSearch</Name>
    <Synchronization>Default</Synchronization>
    <Type>10003</Type>
    <SequenceNumber>10006</SequenceNumber>
    <Assembly>conceptSearching.Sharepoint.ContentTypes, Version=1.0.0.0, Culture=neutral, PublicKeyToken=858f8f13980e4745</Assembly>
    <Class>conceptSearching.Sharepoint.ContentTypes.CSHandleEvent</Class>
    <Data/>
    <Filter/>
  </Receiver>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5E88B5A4C166F4D845B9CCD5CB96BA1" ma:contentTypeVersion="30" ma:contentTypeDescription="Create a new document." ma:contentTypeScope="" ma:versionID="aae8604f446ac24e6029b1fba80cd851">
  <xsd:schema xmlns:xsd="http://www.w3.org/2001/XMLSchema" xmlns:xs="http://www.w3.org/2001/XMLSchema" xmlns:p="http://schemas.microsoft.com/office/2006/metadata/properties" xmlns:ns1="http://schemas.microsoft.com/sharepoint/v3" xmlns:ns2="d95a5b16-1b8d-4c7c-9ebf-89c0983b6970" targetNamespace="http://schemas.microsoft.com/office/2006/metadata/properties" ma:root="true" ma:fieldsID="b4c0c1f3eb38e5c2383b19760b69ff59" ns1:_="" ns2:_="">
    <xsd:import namespace="http://schemas.microsoft.com/sharepoint/v3"/>
    <xsd:import namespace="d95a5b16-1b8d-4c7c-9ebf-89c0983b6970"/>
    <xsd:element name="properties">
      <xsd:complexType>
        <xsd:sequence>
          <xsd:element name="documentManagement">
            <xsd:complexType>
              <xsd:all>
                <xsd:element ref="ns2:p43f7bb208e443c9b50eb304fe6606a3" minOccurs="0"/>
                <xsd:element ref="ns2:TaxCatchAll" minOccurs="0"/>
                <xsd:element ref="ns2:TaxCatchAllLabel" minOccurs="0"/>
                <xsd:element ref="ns2:c79d12643ffc4d60ab657aaa1718cc32" minOccurs="0"/>
                <xsd:element ref="ns2:c5aebc35b3e840e5912c276ffe755dcf" minOccurs="0"/>
                <xsd:element ref="ns2:h4c66fbf292e4125b0e390af25f11c04" minOccurs="0"/>
                <xsd:element ref="ns2:eafb632c3f5c40ba98242be6bbd6bb17"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20" nillable="true" ma:displayName="Classification Status"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a5b16-1b8d-4c7c-9ebf-89c0983b6970" elementFormDefault="qualified">
    <xsd:import namespace="http://schemas.microsoft.com/office/2006/documentManagement/types"/>
    <xsd:import namespace="http://schemas.microsoft.com/office/infopath/2007/PartnerControls"/>
    <xsd:element name="p43f7bb208e443c9b50eb304fe6606a3" ma:index="8" nillable="true" ma:taxonomy="true" ma:internalName="p43f7bb208e443c9b50eb304fe6606a3" ma:taxonomyFieldName="Business_x0020_theme" ma:displayName="Business theme" ma:default="" ma:fieldId="{943f7bb2-08e4-43c9-b50e-b304fe6606a3}" ma:taxonomyMulti="true" ma:sspId="c730d5d4-e911-429a-be83-99efcd06639f" ma:termSetId="40e3bc58-7cf7-4ad5-80c9-03b2ad9897ac"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62b4ac2-02b9-4ccd-8625-3c003090dbbe}" ma:internalName="TaxCatchAll" ma:showField="CatchAllData"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62b4ac2-02b9-4ccd-8625-3c003090dbbe}" ma:internalName="TaxCatchAllLabel" ma:readOnly="true" ma:showField="CatchAllDataLabel"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c79d12643ffc4d60ab657aaa1718cc32" ma:index="12" nillable="true" ma:taxonomy="true" ma:internalName="c79d12643ffc4d60ab657aaa1718cc32" ma:taxonomyFieldName="Organisation" ma:displayName="Organization" ma:default="" ma:fieldId="{c79d1264-3ffc-4d60-ab65-7aaa1718cc32}" ma:taxonomyMulti="true" ma:sspId="c730d5d4-e911-429a-be83-99efcd06639f" ma:termSetId="a5b47c7d-3218-4211-987c-a37cca4b0510" ma:anchorId="00000000-0000-0000-0000-000000000000" ma:open="false" ma:isKeyword="false">
      <xsd:complexType>
        <xsd:sequence>
          <xsd:element ref="pc:Terms" minOccurs="0" maxOccurs="1"/>
        </xsd:sequence>
      </xsd:complexType>
    </xsd:element>
    <xsd:element name="c5aebc35b3e840e5912c276ffe755dcf" ma:index="14" nillable="true" ma:taxonomy="true" ma:internalName="c5aebc35b3e840e5912c276ffe755dcf" ma:taxonomyFieldName="Sector" ma:displayName="Sector" ma:default="" ma:fieldId="{c5aebc35-b3e8-40e5-912c-276ffe755dcf}" ma:taxonomyMulti="true" ma:sspId="c730d5d4-e911-429a-be83-99efcd06639f" ma:termSetId="e51ebaad-fa61-40f4-9e0b-7fe488c7df1c" ma:anchorId="00000000-0000-0000-0000-000000000000" ma:open="false" ma:isKeyword="false">
      <xsd:complexType>
        <xsd:sequence>
          <xsd:element ref="pc:Terms" minOccurs="0" maxOccurs="1"/>
        </xsd:sequence>
      </xsd:complexType>
    </xsd:element>
    <xsd:element name="h4c66fbf292e4125b0e390af25f11c04" ma:index="16" nillable="true" ma:taxonomy="true" ma:internalName="h4c66fbf292e4125b0e390af25f11c04" ma:taxonomyFieldName="Proposition1" ma:displayName="Proposition" ma:default="" ma:fieldId="{14c66fbf-292e-4125-b0e3-90af25f11c04}" ma:taxonomyMulti="true" ma:sspId="c730d5d4-e911-429a-be83-99efcd06639f" ma:termSetId="79a8103d-dcc6-4d07-baef-d718c46c67b7" ma:anchorId="00000000-0000-0000-0000-000000000000" ma:open="false" ma:isKeyword="false">
      <xsd:complexType>
        <xsd:sequence>
          <xsd:element ref="pc:Terms" minOccurs="0" maxOccurs="1"/>
        </xsd:sequence>
      </xsd:complexType>
    </xsd:element>
    <xsd:element name="eafb632c3f5c40ba98242be6bbd6bb17" ma:index="18" nillable="true" ma:taxonomy="true" ma:internalName="eafb632c3f5c40ba98242be6bbd6bb17" ma:taxonomyFieldName="Service_x0020_line" ma:displayName="Service line" ma:default="" ma:fieldId="{eafb632c-3f5c-40ba-9824-2be6bbd6bb17}" ma:taxonomyMulti="true" ma:sspId="c730d5d4-e911-429a-be83-99efcd06639f" ma:termSetId="83301147-ea17-4e88-a9d3-5d2a13ad740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2.xml><?xml version="1.0" encoding="utf-8"?>
<ds:datastoreItem xmlns:ds="http://schemas.openxmlformats.org/officeDocument/2006/customXml" ds:itemID="{2F4C4F6A-F6A5-45C8-BAAA-52FB70E387C7}">
  <ds:schemaRefs>
    <ds:schemaRef ds:uri="http://schemas.microsoft.com/sharepoint/v3"/>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d95a5b16-1b8d-4c7c-9ebf-89c0983b6970"/>
    <ds:schemaRef ds:uri="http://www.w3.org/XML/1998/namespace"/>
    <ds:schemaRef ds:uri="http://purl.org/dc/dcmitype/"/>
  </ds:schemaRefs>
</ds:datastoreItem>
</file>

<file path=customXml/itemProps3.xml><?xml version="1.0" encoding="utf-8"?>
<ds:datastoreItem xmlns:ds="http://schemas.openxmlformats.org/officeDocument/2006/customXml" ds:itemID="{EC72B167-86D3-47A0-9894-E0227C13B42D}">
  <ds:schemaRefs>
    <ds:schemaRef ds:uri="http://schemas.microsoft.com/sharepoint/events"/>
  </ds:schemaRefs>
</ds:datastoreItem>
</file>

<file path=customXml/itemProps4.xml><?xml version="1.0" encoding="utf-8"?>
<ds:datastoreItem xmlns:ds="http://schemas.openxmlformats.org/officeDocument/2006/customXml" ds:itemID="{151E05D6-38AA-4CF1-8ECF-7913C3796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5a5b16-1b8d-4c7c-9ebf-89c0983b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CGI Onscreen Template - Ice v17</Template>
  <TotalTime>925</TotalTime>
  <Words>4890</Words>
  <Application>Microsoft Office PowerPoint</Application>
  <PresentationFormat>On-screen Show (4:3)</PresentationFormat>
  <Paragraphs>350</Paragraphs>
  <Slides>28</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Verdana</vt:lpstr>
      <vt:lpstr>CGI Beet</vt:lpstr>
      <vt:lpstr>Office Theme</vt:lpstr>
      <vt:lpstr>Blockchain and the IOT</vt:lpstr>
      <vt:lpstr>Problem Statement</vt:lpstr>
      <vt:lpstr>Internet of Things and Blockchain One Example</vt:lpstr>
      <vt:lpstr>Internet of Things and Blockchain Generic Example Example</vt:lpstr>
      <vt:lpstr>What Is Blockchain?</vt:lpstr>
      <vt:lpstr>PowerPoint Presentation</vt:lpstr>
      <vt:lpstr>How Does Blockchain Work?</vt:lpstr>
      <vt:lpstr>Important to Remember</vt:lpstr>
      <vt:lpstr>How Does Blockchain Work?</vt:lpstr>
      <vt:lpstr>How Does Blockchain Work?</vt:lpstr>
      <vt:lpstr>Blockchain Key Attributes</vt:lpstr>
      <vt:lpstr>Shared Leger</vt:lpstr>
      <vt:lpstr>How Data Gets Recorded</vt:lpstr>
      <vt:lpstr>Blockchain Network</vt:lpstr>
      <vt:lpstr>Preventing the dual payment problem</vt:lpstr>
      <vt:lpstr>Incentives in Bitcoin</vt:lpstr>
      <vt:lpstr>Another example to show Cloud Storage</vt:lpstr>
      <vt:lpstr>Addressing Performance and Security</vt:lpstr>
      <vt:lpstr>Addressing Performance and Security</vt:lpstr>
      <vt:lpstr>Sequence Diagram below of storing/accessing</vt:lpstr>
      <vt:lpstr>Permissions</vt:lpstr>
      <vt:lpstr>Consensus</vt:lpstr>
      <vt:lpstr>Ethereum and Proof of Stake Consensus</vt:lpstr>
      <vt:lpstr>Ripple and Federated Consensus</vt:lpstr>
      <vt:lpstr>Smart Contract</vt:lpstr>
      <vt:lpstr>Benefits of Blockchain</vt:lpstr>
      <vt:lpstr>Questions?</vt:lpstr>
      <vt:lpstr>PowerPoint Presentation</vt:lpstr>
    </vt:vector>
  </TitlesOfParts>
  <Company>CGI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karen.sellers</dc:creator>
  <cp:lastModifiedBy>Slupsky, James M</cp:lastModifiedBy>
  <cp:revision>73</cp:revision>
  <dcterms:created xsi:type="dcterms:W3CDTF">2012-12-22T14:27:28Z</dcterms:created>
  <dcterms:modified xsi:type="dcterms:W3CDTF">2018-04-24T18:47:22Z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0x01010005E88B5A4C166F4D845B9CCD5CB96BA1</vt:lpwstr>
  </property>
  <property fmtid="{D5CDD505-2E9C-101B-9397-08002B2CF9AE}" pid="5" name="CSClassificationMetaXML">
    <vt:lpwstr>cb5dc3c5-268e-4ea5-8825-517ef1bf2f0d;2012-01-24 10:31:10;PENDINGCLASSIFICATION;</vt:lpwstr>
  </property>
  <property fmtid="{D5CDD505-2E9C-101B-9397-08002B2CF9AE}" pid="6" name="Service_x0020_line">
    <vt:lpwstr/>
  </property>
  <property fmtid="{D5CDD505-2E9C-101B-9397-08002B2CF9AE}" pid="7" name="Proposition1">
    <vt:lpwstr/>
  </property>
  <property fmtid="{D5CDD505-2E9C-101B-9397-08002B2CF9AE}" pid="8" name="Service line">
    <vt:lpwstr/>
  </property>
  <property fmtid="{D5CDD505-2E9C-101B-9397-08002B2CF9AE}" pid="9" name="Sector">
    <vt:lpwstr/>
  </property>
  <property fmtid="{D5CDD505-2E9C-101B-9397-08002B2CF9AE}" pid="10" name="Organisation">
    <vt:lpwstr/>
  </property>
  <property fmtid="{D5CDD505-2E9C-101B-9397-08002B2CF9AE}" pid="11" name="Business_x0020_theme">
    <vt:lpwstr/>
  </property>
  <property fmtid="{D5CDD505-2E9C-101B-9397-08002B2CF9AE}" pid="12" name="Business theme">
    <vt:lpwstr/>
  </property>
</Properties>
</file>