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3" r:id="rId11"/>
    <p:sldId id="271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0867" autoAdjust="0"/>
    <p:restoredTop sz="89165" autoAdjust="0"/>
  </p:normalViewPr>
  <p:slideViewPr>
    <p:cSldViewPr>
      <p:cViewPr>
        <p:scale>
          <a:sx n="90" d="100"/>
          <a:sy n="90" d="100"/>
        </p:scale>
        <p:origin x="-2478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402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92" y="67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8A28C-4BD5-49C3-9C3B-B6C1E972C6E3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61196C20-AE7B-45B2-AF9D-5850B1BD1D04}">
      <dgm:prSet phldrT="[Text]"/>
      <dgm:spPr/>
      <dgm:t>
        <a:bodyPr/>
        <a:lstStyle/>
        <a:p>
          <a:pPr algn="ctr"/>
          <a:r>
            <a:rPr lang="en-CA" dirty="0" smtClean="0">
              <a:ea typeface="Calibri"/>
              <a:cs typeface="Times New Roman"/>
            </a:rPr>
            <a:t>Opportunities &amp; Challenges</a:t>
          </a:r>
          <a:endParaRPr lang="en-CA" dirty="0"/>
        </a:p>
      </dgm:t>
    </dgm:pt>
    <dgm:pt modelId="{E781465F-7E86-45B8-8AE2-0AB520160C3E}" type="parTrans" cxnId="{58CEA196-9142-4577-9E96-E10777E3EA67}">
      <dgm:prSet/>
      <dgm:spPr/>
      <dgm:t>
        <a:bodyPr/>
        <a:lstStyle/>
        <a:p>
          <a:pPr algn="ctr"/>
          <a:endParaRPr lang="en-CA"/>
        </a:p>
      </dgm:t>
    </dgm:pt>
    <dgm:pt modelId="{3A20DF4B-9B2C-4FC4-A1D4-BDD851F286FB}" type="sibTrans" cxnId="{58CEA196-9142-4577-9E96-E10777E3EA67}">
      <dgm:prSet/>
      <dgm:spPr/>
      <dgm:t>
        <a:bodyPr/>
        <a:lstStyle/>
        <a:p>
          <a:pPr algn="ctr"/>
          <a:endParaRPr lang="en-CA"/>
        </a:p>
      </dgm:t>
    </dgm:pt>
    <dgm:pt modelId="{41477EF4-5046-4356-BDF5-3BCAAE0D4F37}">
      <dgm:prSet phldrT="[Text]"/>
      <dgm:spPr/>
      <dgm:t>
        <a:bodyPr/>
        <a:lstStyle/>
        <a:p>
          <a:pPr algn="ctr"/>
          <a:r>
            <a:rPr lang="en-CA" dirty="0" smtClean="0">
              <a:ea typeface="Calibri"/>
              <a:cs typeface="Times New Roman"/>
            </a:rPr>
            <a:t>ICT of the Past</a:t>
          </a:r>
          <a:endParaRPr lang="en-CA" dirty="0"/>
        </a:p>
      </dgm:t>
    </dgm:pt>
    <dgm:pt modelId="{3702EB66-34C9-406A-A2B2-1A9EF8B03311}" type="parTrans" cxnId="{59E6FB97-2227-469B-93E5-34AA31762783}">
      <dgm:prSet/>
      <dgm:spPr/>
      <dgm:t>
        <a:bodyPr/>
        <a:lstStyle/>
        <a:p>
          <a:pPr algn="ctr"/>
          <a:endParaRPr lang="en-CA"/>
        </a:p>
      </dgm:t>
    </dgm:pt>
    <dgm:pt modelId="{8C0515A1-85CB-4BAC-9804-99F90620E57F}" type="sibTrans" cxnId="{59E6FB97-2227-469B-93E5-34AA31762783}">
      <dgm:prSet/>
      <dgm:spPr/>
      <dgm:t>
        <a:bodyPr/>
        <a:lstStyle/>
        <a:p>
          <a:pPr algn="ctr"/>
          <a:endParaRPr lang="en-CA"/>
        </a:p>
      </dgm:t>
    </dgm:pt>
    <dgm:pt modelId="{55C1F310-7612-40A4-B6E8-76794E2F5F31}">
      <dgm:prSet/>
      <dgm:spPr/>
      <dgm:t>
        <a:bodyPr/>
        <a:lstStyle/>
        <a:p>
          <a:pPr algn="ctr"/>
          <a:r>
            <a:rPr lang="en-CA" dirty="0" smtClean="0">
              <a:ea typeface="Calibri"/>
              <a:cs typeface="Times New Roman"/>
            </a:rPr>
            <a:t>The Imperative</a:t>
          </a:r>
          <a:endParaRPr lang="en-CA" dirty="0"/>
        </a:p>
      </dgm:t>
    </dgm:pt>
    <dgm:pt modelId="{CFF3814E-7988-4F03-9F45-B49B1C1DB74E}" type="parTrans" cxnId="{D2DC9C16-50F7-462B-A106-452AFEF64B74}">
      <dgm:prSet/>
      <dgm:spPr/>
      <dgm:t>
        <a:bodyPr/>
        <a:lstStyle/>
        <a:p>
          <a:pPr algn="ctr"/>
          <a:endParaRPr lang="en-CA"/>
        </a:p>
      </dgm:t>
    </dgm:pt>
    <dgm:pt modelId="{99E11FE0-6695-47AF-99A4-1A840CB820D4}" type="sibTrans" cxnId="{D2DC9C16-50F7-462B-A106-452AFEF64B74}">
      <dgm:prSet/>
      <dgm:spPr/>
      <dgm:t>
        <a:bodyPr/>
        <a:lstStyle/>
        <a:p>
          <a:pPr algn="ctr"/>
          <a:endParaRPr lang="en-CA"/>
        </a:p>
      </dgm:t>
    </dgm:pt>
    <dgm:pt modelId="{3A81B6F1-C907-4641-B10D-48EB01D71A21}">
      <dgm:prSet/>
      <dgm:spPr/>
      <dgm:t>
        <a:bodyPr/>
        <a:lstStyle/>
        <a:p>
          <a:pPr algn="ctr"/>
          <a:r>
            <a:rPr lang="en-CA" dirty="0" smtClean="0">
              <a:ea typeface="Calibri"/>
              <a:cs typeface="Times New Roman"/>
            </a:rPr>
            <a:t>Making the Change</a:t>
          </a:r>
          <a:endParaRPr lang="en-CA" dirty="0"/>
        </a:p>
      </dgm:t>
    </dgm:pt>
    <dgm:pt modelId="{C3F38064-54E2-44FA-B8B4-5A42BE8545E5}" type="parTrans" cxnId="{7B5D9D2B-291D-40D5-B42A-20BF16454488}">
      <dgm:prSet/>
      <dgm:spPr/>
      <dgm:t>
        <a:bodyPr/>
        <a:lstStyle/>
        <a:p>
          <a:pPr algn="ctr"/>
          <a:endParaRPr lang="en-CA"/>
        </a:p>
      </dgm:t>
    </dgm:pt>
    <dgm:pt modelId="{D19843E7-598B-414F-8B3A-3F982740ACB7}" type="sibTrans" cxnId="{7B5D9D2B-291D-40D5-B42A-20BF16454488}">
      <dgm:prSet/>
      <dgm:spPr/>
      <dgm:t>
        <a:bodyPr/>
        <a:lstStyle/>
        <a:p>
          <a:pPr algn="ctr"/>
          <a:endParaRPr lang="en-CA"/>
        </a:p>
      </dgm:t>
    </dgm:pt>
    <dgm:pt modelId="{1650F201-9C79-4929-A636-AA4246DA7C25}">
      <dgm:prSet/>
      <dgm:spPr/>
      <dgm:t>
        <a:bodyPr/>
        <a:lstStyle/>
        <a:p>
          <a:pPr algn="ctr"/>
          <a:r>
            <a:rPr lang="en-CA" dirty="0" smtClean="0">
              <a:ea typeface="Calibri"/>
              <a:cs typeface="Times New Roman"/>
            </a:rPr>
            <a:t>Re-Positioning ICT</a:t>
          </a:r>
          <a:endParaRPr lang="en-CA" dirty="0"/>
        </a:p>
      </dgm:t>
    </dgm:pt>
    <dgm:pt modelId="{ADE393D7-B357-4CBB-9E55-30043CF1A6EA}" type="parTrans" cxnId="{561E1F4D-5E85-438C-B6A5-88EB92FC37CA}">
      <dgm:prSet/>
      <dgm:spPr/>
      <dgm:t>
        <a:bodyPr/>
        <a:lstStyle/>
        <a:p>
          <a:pPr algn="ctr"/>
          <a:endParaRPr lang="en-CA"/>
        </a:p>
      </dgm:t>
    </dgm:pt>
    <dgm:pt modelId="{3C463DC3-B1B7-464A-A00E-12F8DDFEC212}" type="sibTrans" cxnId="{561E1F4D-5E85-438C-B6A5-88EB92FC37CA}">
      <dgm:prSet/>
      <dgm:spPr/>
      <dgm:t>
        <a:bodyPr/>
        <a:lstStyle/>
        <a:p>
          <a:pPr algn="ctr"/>
          <a:endParaRPr lang="en-CA"/>
        </a:p>
      </dgm:t>
    </dgm:pt>
    <dgm:pt modelId="{57067239-AFEF-40BA-BDA2-A0BF0CC4D8EF}">
      <dgm:prSet/>
      <dgm:spPr/>
      <dgm:t>
        <a:bodyPr/>
        <a:lstStyle/>
        <a:p>
          <a:pPr algn="ctr"/>
          <a:r>
            <a:rPr lang="en-CA" dirty="0" smtClean="0"/>
            <a:t>We’re Making a Difference</a:t>
          </a:r>
          <a:endParaRPr lang="en-CA" dirty="0"/>
        </a:p>
      </dgm:t>
    </dgm:pt>
    <dgm:pt modelId="{B80C5DCF-F2D5-4548-9069-92CF8E38EE2D}" type="parTrans" cxnId="{0E609E65-5499-4CA1-93F3-31BB86FAC8E0}">
      <dgm:prSet/>
      <dgm:spPr/>
      <dgm:t>
        <a:bodyPr/>
        <a:lstStyle/>
        <a:p>
          <a:endParaRPr lang="en-CA"/>
        </a:p>
      </dgm:t>
    </dgm:pt>
    <dgm:pt modelId="{C463529D-D6F8-4CA9-AFA5-7A2F1E6D51C4}" type="sibTrans" cxnId="{0E609E65-5499-4CA1-93F3-31BB86FAC8E0}">
      <dgm:prSet/>
      <dgm:spPr/>
      <dgm:t>
        <a:bodyPr/>
        <a:lstStyle/>
        <a:p>
          <a:endParaRPr lang="en-CA"/>
        </a:p>
      </dgm:t>
    </dgm:pt>
    <dgm:pt modelId="{9B22A132-1822-4417-A441-800E799FC002}" type="pres">
      <dgm:prSet presAssocID="{C888A28C-4BD5-49C3-9C3B-B6C1E972C6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7D0BEB1F-1C09-4ADB-B442-D0E55FD03C40}" type="pres">
      <dgm:prSet presAssocID="{C888A28C-4BD5-49C3-9C3B-B6C1E972C6E3}" presName="Name1" presStyleCnt="0"/>
      <dgm:spPr/>
    </dgm:pt>
    <dgm:pt modelId="{E9E2B40C-97D1-4280-A64F-68B2E56665A6}" type="pres">
      <dgm:prSet presAssocID="{C888A28C-4BD5-49C3-9C3B-B6C1E972C6E3}" presName="cycle" presStyleCnt="0"/>
      <dgm:spPr/>
    </dgm:pt>
    <dgm:pt modelId="{BF67CCFF-0B67-439B-98E5-C7DFA09BF13B}" type="pres">
      <dgm:prSet presAssocID="{C888A28C-4BD5-49C3-9C3B-B6C1E972C6E3}" presName="srcNode" presStyleLbl="node1" presStyleIdx="0" presStyleCnt="6"/>
      <dgm:spPr/>
    </dgm:pt>
    <dgm:pt modelId="{D083F238-DB64-4CD8-9434-72FA5C145AE6}" type="pres">
      <dgm:prSet presAssocID="{C888A28C-4BD5-49C3-9C3B-B6C1E972C6E3}" presName="conn" presStyleLbl="parChTrans1D2" presStyleIdx="0" presStyleCnt="1"/>
      <dgm:spPr/>
      <dgm:t>
        <a:bodyPr/>
        <a:lstStyle/>
        <a:p>
          <a:endParaRPr lang="en-CA"/>
        </a:p>
      </dgm:t>
    </dgm:pt>
    <dgm:pt modelId="{8718A61A-22C7-4F1C-97C2-1DD18CB2A32A}" type="pres">
      <dgm:prSet presAssocID="{C888A28C-4BD5-49C3-9C3B-B6C1E972C6E3}" presName="extraNode" presStyleLbl="node1" presStyleIdx="0" presStyleCnt="6"/>
      <dgm:spPr/>
    </dgm:pt>
    <dgm:pt modelId="{D9E288F3-C441-4E95-BA48-19E33BBE7F81}" type="pres">
      <dgm:prSet presAssocID="{C888A28C-4BD5-49C3-9C3B-B6C1E972C6E3}" presName="dstNode" presStyleLbl="node1" presStyleIdx="0" presStyleCnt="6"/>
      <dgm:spPr/>
    </dgm:pt>
    <dgm:pt modelId="{62BAE149-1C29-425B-9DC8-AD2AE120315E}" type="pres">
      <dgm:prSet presAssocID="{61196C20-AE7B-45B2-AF9D-5850B1BD1D0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152DE95-D28D-425C-8BE7-D102440EC8A6}" type="pres">
      <dgm:prSet presAssocID="{61196C20-AE7B-45B2-AF9D-5850B1BD1D04}" presName="accent_1" presStyleCnt="0"/>
      <dgm:spPr/>
    </dgm:pt>
    <dgm:pt modelId="{0296055E-2C82-4D55-9613-C9B6BFCF9342}" type="pres">
      <dgm:prSet presAssocID="{61196C20-AE7B-45B2-AF9D-5850B1BD1D04}" presName="accentRepeatNode" presStyleLbl="solidFgAcc1" presStyleIdx="0" presStyleCnt="6"/>
      <dgm:spPr/>
    </dgm:pt>
    <dgm:pt modelId="{3B88BA89-D163-424A-9027-8FB56F697963}" type="pres">
      <dgm:prSet presAssocID="{41477EF4-5046-4356-BDF5-3BCAAE0D4F3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4AC7B11-8F80-45E8-A548-B403EA66D601}" type="pres">
      <dgm:prSet presAssocID="{41477EF4-5046-4356-BDF5-3BCAAE0D4F37}" presName="accent_2" presStyleCnt="0"/>
      <dgm:spPr/>
    </dgm:pt>
    <dgm:pt modelId="{33F9E5FA-6899-4A66-853F-C60D0C896AA1}" type="pres">
      <dgm:prSet presAssocID="{41477EF4-5046-4356-BDF5-3BCAAE0D4F37}" presName="accentRepeatNode" presStyleLbl="solidFgAcc1" presStyleIdx="1" presStyleCnt="6"/>
      <dgm:spPr/>
    </dgm:pt>
    <dgm:pt modelId="{8FF4037C-8F3D-4B40-AEE4-A708DA5CDF63}" type="pres">
      <dgm:prSet presAssocID="{55C1F310-7612-40A4-B6E8-76794E2F5F3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8272602-5047-4646-A109-64448948E33E}" type="pres">
      <dgm:prSet presAssocID="{55C1F310-7612-40A4-B6E8-76794E2F5F31}" presName="accent_3" presStyleCnt="0"/>
      <dgm:spPr/>
    </dgm:pt>
    <dgm:pt modelId="{3305F2FC-2E01-4724-ADD0-86F1C8528C19}" type="pres">
      <dgm:prSet presAssocID="{55C1F310-7612-40A4-B6E8-76794E2F5F31}" presName="accentRepeatNode" presStyleLbl="solidFgAcc1" presStyleIdx="2" presStyleCnt="6"/>
      <dgm:spPr/>
    </dgm:pt>
    <dgm:pt modelId="{15636A3C-81EF-4A82-98A6-87081C55814B}" type="pres">
      <dgm:prSet presAssocID="{3A81B6F1-C907-4641-B10D-48EB01D71A2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FC1EC5C-BFF0-44AE-BB5B-12BE42F351BA}" type="pres">
      <dgm:prSet presAssocID="{3A81B6F1-C907-4641-B10D-48EB01D71A21}" presName="accent_4" presStyleCnt="0"/>
      <dgm:spPr/>
    </dgm:pt>
    <dgm:pt modelId="{1481E600-9D7F-4539-A396-2213062BC6B4}" type="pres">
      <dgm:prSet presAssocID="{3A81B6F1-C907-4641-B10D-48EB01D71A21}" presName="accentRepeatNode" presStyleLbl="solidFgAcc1" presStyleIdx="3" presStyleCnt="6"/>
      <dgm:spPr/>
    </dgm:pt>
    <dgm:pt modelId="{E2EF4769-270F-498F-ABE7-2B92EE986510}" type="pres">
      <dgm:prSet presAssocID="{1650F201-9C79-4929-A636-AA4246DA7C2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9D9417B-44F9-4B8C-9B2A-EF3E4D7A2508}" type="pres">
      <dgm:prSet presAssocID="{1650F201-9C79-4929-A636-AA4246DA7C25}" presName="accent_5" presStyleCnt="0"/>
      <dgm:spPr/>
    </dgm:pt>
    <dgm:pt modelId="{F4E883F7-E6F5-40CB-804A-5F89A15D57E2}" type="pres">
      <dgm:prSet presAssocID="{1650F201-9C79-4929-A636-AA4246DA7C25}" presName="accentRepeatNode" presStyleLbl="solidFgAcc1" presStyleIdx="4" presStyleCnt="6"/>
      <dgm:spPr/>
    </dgm:pt>
    <dgm:pt modelId="{EB4D91E8-ABD9-4F10-B1F9-2ACE330D2E87}" type="pres">
      <dgm:prSet presAssocID="{57067239-AFEF-40BA-BDA2-A0BF0CC4D8E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50AC95E-F32B-4BBF-98DF-51C6EFACC85B}" type="pres">
      <dgm:prSet presAssocID="{57067239-AFEF-40BA-BDA2-A0BF0CC4D8EF}" presName="accent_6" presStyleCnt="0"/>
      <dgm:spPr/>
    </dgm:pt>
    <dgm:pt modelId="{585D382F-E0B7-46F9-B966-8A225BE1C55D}" type="pres">
      <dgm:prSet presAssocID="{57067239-AFEF-40BA-BDA2-A0BF0CC4D8EF}" presName="accentRepeatNode" presStyleLbl="solidFgAcc1" presStyleIdx="5" presStyleCnt="6"/>
      <dgm:spPr/>
    </dgm:pt>
  </dgm:ptLst>
  <dgm:cxnLst>
    <dgm:cxn modelId="{7B5D9D2B-291D-40D5-B42A-20BF16454488}" srcId="{C888A28C-4BD5-49C3-9C3B-B6C1E972C6E3}" destId="{3A81B6F1-C907-4641-B10D-48EB01D71A21}" srcOrd="3" destOrd="0" parTransId="{C3F38064-54E2-44FA-B8B4-5A42BE8545E5}" sibTransId="{D19843E7-598B-414F-8B3A-3F982740ACB7}"/>
    <dgm:cxn modelId="{D3BDEB22-2745-489F-98DC-D7F37506B5E9}" type="presOf" srcId="{61196C20-AE7B-45B2-AF9D-5850B1BD1D04}" destId="{62BAE149-1C29-425B-9DC8-AD2AE120315E}" srcOrd="0" destOrd="0" presId="urn:microsoft.com/office/officeart/2008/layout/VerticalCurvedList"/>
    <dgm:cxn modelId="{58CEA196-9142-4577-9E96-E10777E3EA67}" srcId="{C888A28C-4BD5-49C3-9C3B-B6C1E972C6E3}" destId="{61196C20-AE7B-45B2-AF9D-5850B1BD1D04}" srcOrd="0" destOrd="0" parTransId="{E781465F-7E86-45B8-8AE2-0AB520160C3E}" sibTransId="{3A20DF4B-9B2C-4FC4-A1D4-BDD851F286FB}"/>
    <dgm:cxn modelId="{FA02A509-6F4D-4964-A643-1D59A3B800D5}" type="presOf" srcId="{3A81B6F1-C907-4641-B10D-48EB01D71A21}" destId="{15636A3C-81EF-4A82-98A6-87081C55814B}" srcOrd="0" destOrd="0" presId="urn:microsoft.com/office/officeart/2008/layout/VerticalCurvedList"/>
    <dgm:cxn modelId="{561E1F4D-5E85-438C-B6A5-88EB92FC37CA}" srcId="{C888A28C-4BD5-49C3-9C3B-B6C1E972C6E3}" destId="{1650F201-9C79-4929-A636-AA4246DA7C25}" srcOrd="4" destOrd="0" parTransId="{ADE393D7-B357-4CBB-9E55-30043CF1A6EA}" sibTransId="{3C463DC3-B1B7-464A-A00E-12F8DDFEC212}"/>
    <dgm:cxn modelId="{59E6FB97-2227-469B-93E5-34AA31762783}" srcId="{C888A28C-4BD5-49C3-9C3B-B6C1E972C6E3}" destId="{41477EF4-5046-4356-BDF5-3BCAAE0D4F37}" srcOrd="1" destOrd="0" parTransId="{3702EB66-34C9-406A-A2B2-1A9EF8B03311}" sibTransId="{8C0515A1-85CB-4BAC-9804-99F90620E57F}"/>
    <dgm:cxn modelId="{9A5F2061-DBEB-40E2-94BB-6D7C95031DA5}" type="presOf" srcId="{55C1F310-7612-40A4-B6E8-76794E2F5F31}" destId="{8FF4037C-8F3D-4B40-AEE4-A708DA5CDF63}" srcOrd="0" destOrd="0" presId="urn:microsoft.com/office/officeart/2008/layout/VerticalCurvedList"/>
    <dgm:cxn modelId="{A5E65572-9F77-4F38-B279-602E958375BC}" type="presOf" srcId="{41477EF4-5046-4356-BDF5-3BCAAE0D4F37}" destId="{3B88BA89-D163-424A-9027-8FB56F697963}" srcOrd="0" destOrd="0" presId="urn:microsoft.com/office/officeart/2008/layout/VerticalCurvedList"/>
    <dgm:cxn modelId="{0E609E65-5499-4CA1-93F3-31BB86FAC8E0}" srcId="{C888A28C-4BD5-49C3-9C3B-B6C1E972C6E3}" destId="{57067239-AFEF-40BA-BDA2-A0BF0CC4D8EF}" srcOrd="5" destOrd="0" parTransId="{B80C5DCF-F2D5-4548-9069-92CF8E38EE2D}" sibTransId="{C463529D-D6F8-4CA9-AFA5-7A2F1E6D51C4}"/>
    <dgm:cxn modelId="{E5F0947D-8177-48F2-AA36-E0E5D0441F98}" type="presOf" srcId="{3A20DF4B-9B2C-4FC4-A1D4-BDD851F286FB}" destId="{D083F238-DB64-4CD8-9434-72FA5C145AE6}" srcOrd="0" destOrd="0" presId="urn:microsoft.com/office/officeart/2008/layout/VerticalCurvedList"/>
    <dgm:cxn modelId="{D2DC9C16-50F7-462B-A106-452AFEF64B74}" srcId="{C888A28C-4BD5-49C3-9C3B-B6C1E972C6E3}" destId="{55C1F310-7612-40A4-B6E8-76794E2F5F31}" srcOrd="2" destOrd="0" parTransId="{CFF3814E-7988-4F03-9F45-B49B1C1DB74E}" sibTransId="{99E11FE0-6695-47AF-99A4-1A840CB820D4}"/>
    <dgm:cxn modelId="{816B2D24-DAEC-4179-824E-530CADF34160}" type="presOf" srcId="{57067239-AFEF-40BA-BDA2-A0BF0CC4D8EF}" destId="{EB4D91E8-ABD9-4F10-B1F9-2ACE330D2E87}" srcOrd="0" destOrd="0" presId="urn:microsoft.com/office/officeart/2008/layout/VerticalCurvedList"/>
    <dgm:cxn modelId="{956F9F8D-5E12-4F93-B83F-DF10C0906DC9}" type="presOf" srcId="{1650F201-9C79-4929-A636-AA4246DA7C25}" destId="{E2EF4769-270F-498F-ABE7-2B92EE986510}" srcOrd="0" destOrd="0" presId="urn:microsoft.com/office/officeart/2008/layout/VerticalCurvedList"/>
    <dgm:cxn modelId="{11D3E1C3-5D61-41B6-B999-483E2D6B2EA1}" type="presOf" srcId="{C888A28C-4BD5-49C3-9C3B-B6C1E972C6E3}" destId="{9B22A132-1822-4417-A441-800E799FC002}" srcOrd="0" destOrd="0" presId="urn:microsoft.com/office/officeart/2008/layout/VerticalCurvedList"/>
    <dgm:cxn modelId="{49080E8F-8BCD-49AD-AC00-F813F7166D48}" type="presParOf" srcId="{9B22A132-1822-4417-A441-800E799FC002}" destId="{7D0BEB1F-1C09-4ADB-B442-D0E55FD03C40}" srcOrd="0" destOrd="0" presId="urn:microsoft.com/office/officeart/2008/layout/VerticalCurvedList"/>
    <dgm:cxn modelId="{CB5DB076-40F2-4246-A6B7-AEEC549787CC}" type="presParOf" srcId="{7D0BEB1F-1C09-4ADB-B442-D0E55FD03C40}" destId="{E9E2B40C-97D1-4280-A64F-68B2E56665A6}" srcOrd="0" destOrd="0" presId="urn:microsoft.com/office/officeart/2008/layout/VerticalCurvedList"/>
    <dgm:cxn modelId="{685438AA-6440-4A0B-98A9-B50137121392}" type="presParOf" srcId="{E9E2B40C-97D1-4280-A64F-68B2E56665A6}" destId="{BF67CCFF-0B67-439B-98E5-C7DFA09BF13B}" srcOrd="0" destOrd="0" presId="urn:microsoft.com/office/officeart/2008/layout/VerticalCurvedList"/>
    <dgm:cxn modelId="{57BE4ADD-E114-4E67-B985-08BBF9071A1F}" type="presParOf" srcId="{E9E2B40C-97D1-4280-A64F-68B2E56665A6}" destId="{D083F238-DB64-4CD8-9434-72FA5C145AE6}" srcOrd="1" destOrd="0" presId="urn:microsoft.com/office/officeart/2008/layout/VerticalCurvedList"/>
    <dgm:cxn modelId="{42816B27-90A9-4753-AC7C-BBA37EE30943}" type="presParOf" srcId="{E9E2B40C-97D1-4280-A64F-68B2E56665A6}" destId="{8718A61A-22C7-4F1C-97C2-1DD18CB2A32A}" srcOrd="2" destOrd="0" presId="urn:microsoft.com/office/officeart/2008/layout/VerticalCurvedList"/>
    <dgm:cxn modelId="{10CE9402-9EB1-4439-9546-DF340F5EA663}" type="presParOf" srcId="{E9E2B40C-97D1-4280-A64F-68B2E56665A6}" destId="{D9E288F3-C441-4E95-BA48-19E33BBE7F81}" srcOrd="3" destOrd="0" presId="urn:microsoft.com/office/officeart/2008/layout/VerticalCurvedList"/>
    <dgm:cxn modelId="{580E89DF-6A7A-4BFD-8AFB-B51A96B82A50}" type="presParOf" srcId="{7D0BEB1F-1C09-4ADB-B442-D0E55FD03C40}" destId="{62BAE149-1C29-425B-9DC8-AD2AE120315E}" srcOrd="1" destOrd="0" presId="urn:microsoft.com/office/officeart/2008/layout/VerticalCurvedList"/>
    <dgm:cxn modelId="{7BC435A8-B1E1-4664-B829-CF5D4AA01624}" type="presParOf" srcId="{7D0BEB1F-1C09-4ADB-B442-D0E55FD03C40}" destId="{2152DE95-D28D-425C-8BE7-D102440EC8A6}" srcOrd="2" destOrd="0" presId="urn:microsoft.com/office/officeart/2008/layout/VerticalCurvedList"/>
    <dgm:cxn modelId="{73CF24FB-C822-488C-9472-94B99D0AAF67}" type="presParOf" srcId="{2152DE95-D28D-425C-8BE7-D102440EC8A6}" destId="{0296055E-2C82-4D55-9613-C9B6BFCF9342}" srcOrd="0" destOrd="0" presId="urn:microsoft.com/office/officeart/2008/layout/VerticalCurvedList"/>
    <dgm:cxn modelId="{5C5DB13F-82BE-4F3C-9389-FCD082E8BBC0}" type="presParOf" srcId="{7D0BEB1F-1C09-4ADB-B442-D0E55FD03C40}" destId="{3B88BA89-D163-424A-9027-8FB56F697963}" srcOrd="3" destOrd="0" presId="urn:microsoft.com/office/officeart/2008/layout/VerticalCurvedList"/>
    <dgm:cxn modelId="{734A6BBC-5AF8-4D68-93E8-A32B4A7EAF33}" type="presParOf" srcId="{7D0BEB1F-1C09-4ADB-B442-D0E55FD03C40}" destId="{24AC7B11-8F80-45E8-A548-B403EA66D601}" srcOrd="4" destOrd="0" presId="urn:microsoft.com/office/officeart/2008/layout/VerticalCurvedList"/>
    <dgm:cxn modelId="{3D30505F-6572-43C8-96B6-381ACF7942AE}" type="presParOf" srcId="{24AC7B11-8F80-45E8-A548-B403EA66D601}" destId="{33F9E5FA-6899-4A66-853F-C60D0C896AA1}" srcOrd="0" destOrd="0" presId="urn:microsoft.com/office/officeart/2008/layout/VerticalCurvedList"/>
    <dgm:cxn modelId="{C4D324E3-FA9B-43DB-A3A4-27BEDC1232E7}" type="presParOf" srcId="{7D0BEB1F-1C09-4ADB-B442-D0E55FD03C40}" destId="{8FF4037C-8F3D-4B40-AEE4-A708DA5CDF63}" srcOrd="5" destOrd="0" presId="urn:microsoft.com/office/officeart/2008/layout/VerticalCurvedList"/>
    <dgm:cxn modelId="{C7E791EA-ECDC-4153-BEB5-6680E7E58F52}" type="presParOf" srcId="{7D0BEB1F-1C09-4ADB-B442-D0E55FD03C40}" destId="{A8272602-5047-4646-A109-64448948E33E}" srcOrd="6" destOrd="0" presId="urn:microsoft.com/office/officeart/2008/layout/VerticalCurvedList"/>
    <dgm:cxn modelId="{9AF363F9-A744-44A3-8573-8ADD7A9FF642}" type="presParOf" srcId="{A8272602-5047-4646-A109-64448948E33E}" destId="{3305F2FC-2E01-4724-ADD0-86F1C8528C19}" srcOrd="0" destOrd="0" presId="urn:microsoft.com/office/officeart/2008/layout/VerticalCurvedList"/>
    <dgm:cxn modelId="{344A4642-AAD3-4EE9-8E10-C2D93B3F67AC}" type="presParOf" srcId="{7D0BEB1F-1C09-4ADB-B442-D0E55FD03C40}" destId="{15636A3C-81EF-4A82-98A6-87081C55814B}" srcOrd="7" destOrd="0" presId="urn:microsoft.com/office/officeart/2008/layout/VerticalCurvedList"/>
    <dgm:cxn modelId="{BFE2192B-98C7-4B48-9798-DB6F808669E2}" type="presParOf" srcId="{7D0BEB1F-1C09-4ADB-B442-D0E55FD03C40}" destId="{5FC1EC5C-BFF0-44AE-BB5B-12BE42F351BA}" srcOrd="8" destOrd="0" presId="urn:microsoft.com/office/officeart/2008/layout/VerticalCurvedList"/>
    <dgm:cxn modelId="{0D68E47C-DC2E-486C-B7A8-19758B45EAC8}" type="presParOf" srcId="{5FC1EC5C-BFF0-44AE-BB5B-12BE42F351BA}" destId="{1481E600-9D7F-4539-A396-2213062BC6B4}" srcOrd="0" destOrd="0" presId="urn:microsoft.com/office/officeart/2008/layout/VerticalCurvedList"/>
    <dgm:cxn modelId="{08E0C869-BCC3-45DA-AC41-EF6CD842A4ED}" type="presParOf" srcId="{7D0BEB1F-1C09-4ADB-B442-D0E55FD03C40}" destId="{E2EF4769-270F-498F-ABE7-2B92EE986510}" srcOrd="9" destOrd="0" presId="urn:microsoft.com/office/officeart/2008/layout/VerticalCurvedList"/>
    <dgm:cxn modelId="{49588F1E-0B12-4F7B-A107-97E5BDD60C51}" type="presParOf" srcId="{7D0BEB1F-1C09-4ADB-B442-D0E55FD03C40}" destId="{C9D9417B-44F9-4B8C-9B2A-EF3E4D7A2508}" srcOrd="10" destOrd="0" presId="urn:microsoft.com/office/officeart/2008/layout/VerticalCurvedList"/>
    <dgm:cxn modelId="{2A50155E-9D90-43BF-A5B6-610581696AEC}" type="presParOf" srcId="{C9D9417B-44F9-4B8C-9B2A-EF3E4D7A2508}" destId="{F4E883F7-E6F5-40CB-804A-5F89A15D57E2}" srcOrd="0" destOrd="0" presId="urn:microsoft.com/office/officeart/2008/layout/VerticalCurvedList"/>
    <dgm:cxn modelId="{D9C8098F-A84D-43B4-A96B-11AAD6567E40}" type="presParOf" srcId="{7D0BEB1F-1C09-4ADB-B442-D0E55FD03C40}" destId="{EB4D91E8-ABD9-4F10-B1F9-2ACE330D2E87}" srcOrd="11" destOrd="0" presId="urn:microsoft.com/office/officeart/2008/layout/VerticalCurvedList"/>
    <dgm:cxn modelId="{7C75C360-1874-4E15-BEFD-D6AB753B7859}" type="presParOf" srcId="{7D0BEB1F-1C09-4ADB-B442-D0E55FD03C40}" destId="{750AC95E-F32B-4BBF-98DF-51C6EFACC85B}" srcOrd="12" destOrd="0" presId="urn:microsoft.com/office/officeart/2008/layout/VerticalCurvedList"/>
    <dgm:cxn modelId="{71EC2F8B-66B5-413E-A9FA-61FB641E16E6}" type="presParOf" srcId="{750AC95E-F32B-4BBF-98DF-51C6EFACC85B}" destId="{585D382F-E0B7-46F9-B966-8A225BE1C5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970995-ACB0-4F59-9C73-71F7CED2CA7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F83B7BA0-BEA0-4E68-9F32-0D01C80E89E2}">
      <dgm:prSet phldrT="[Text]"/>
      <dgm:spPr/>
      <dgm:t>
        <a:bodyPr/>
        <a:lstStyle/>
        <a:p>
          <a:r>
            <a:rPr lang="en-CA" dirty="0" smtClean="0"/>
            <a:t> Planning/ Best Practise  </a:t>
          </a:r>
          <a:endParaRPr lang="en-CA" dirty="0"/>
        </a:p>
      </dgm:t>
    </dgm:pt>
    <dgm:pt modelId="{31813D62-2ED7-4A9C-BBD8-BF799A58F02F}" type="parTrans" cxnId="{CAEA96AB-B066-4FE2-A3A3-73596EBF7475}">
      <dgm:prSet/>
      <dgm:spPr/>
      <dgm:t>
        <a:bodyPr/>
        <a:lstStyle/>
        <a:p>
          <a:endParaRPr lang="en-CA"/>
        </a:p>
      </dgm:t>
    </dgm:pt>
    <dgm:pt modelId="{F4BB4314-7FDB-4371-BFC1-BC4FAFF8B452}" type="sibTrans" cxnId="{CAEA96AB-B066-4FE2-A3A3-73596EBF7475}">
      <dgm:prSet/>
      <dgm:spPr/>
      <dgm:t>
        <a:bodyPr/>
        <a:lstStyle/>
        <a:p>
          <a:endParaRPr lang="en-CA"/>
        </a:p>
      </dgm:t>
    </dgm:pt>
    <dgm:pt modelId="{90CBEA19-CC7C-42C3-9ADE-D7E2FC9288B1}">
      <dgm:prSet phldrT="[Text]"/>
      <dgm:spPr/>
      <dgm:t>
        <a:bodyPr/>
        <a:lstStyle/>
        <a:p>
          <a:r>
            <a:rPr lang="en-CA" dirty="0" smtClean="0"/>
            <a:t>3 Year ICT Strategic Plan</a:t>
          </a:r>
          <a:endParaRPr lang="en-CA" dirty="0"/>
        </a:p>
      </dgm:t>
    </dgm:pt>
    <dgm:pt modelId="{4C33C09E-C0AB-494C-9441-556B96793A2E}" type="parTrans" cxnId="{840913C3-F2C9-434A-AD0F-14FA882E3BE6}">
      <dgm:prSet/>
      <dgm:spPr/>
      <dgm:t>
        <a:bodyPr/>
        <a:lstStyle/>
        <a:p>
          <a:endParaRPr lang="en-CA"/>
        </a:p>
      </dgm:t>
    </dgm:pt>
    <dgm:pt modelId="{C525BAEA-E411-48B1-BA38-6FD18D99CB3A}" type="sibTrans" cxnId="{840913C3-F2C9-434A-AD0F-14FA882E3BE6}">
      <dgm:prSet/>
      <dgm:spPr/>
      <dgm:t>
        <a:bodyPr/>
        <a:lstStyle/>
        <a:p>
          <a:endParaRPr lang="en-CA"/>
        </a:p>
      </dgm:t>
    </dgm:pt>
    <dgm:pt modelId="{E7AEA83E-2FA0-4F67-8735-103C0091D2B9}">
      <dgm:prSet phldrT="[Text]"/>
      <dgm:spPr/>
      <dgm:t>
        <a:bodyPr/>
        <a:lstStyle/>
        <a:p>
          <a:r>
            <a:rPr lang="en-CA" dirty="0" smtClean="0"/>
            <a:t>Outsourcing</a:t>
          </a:r>
          <a:endParaRPr lang="en-CA" dirty="0"/>
        </a:p>
      </dgm:t>
    </dgm:pt>
    <dgm:pt modelId="{734EAD24-8D91-4E9C-B936-998302AEFB37}" type="parTrans" cxnId="{005089D3-7D5F-4C2E-9DFA-CD48FA2CCACA}">
      <dgm:prSet/>
      <dgm:spPr/>
      <dgm:t>
        <a:bodyPr/>
        <a:lstStyle/>
        <a:p>
          <a:endParaRPr lang="en-CA"/>
        </a:p>
      </dgm:t>
    </dgm:pt>
    <dgm:pt modelId="{7B95CB91-29A6-4DCC-9BEA-C86EC733919B}" type="sibTrans" cxnId="{005089D3-7D5F-4C2E-9DFA-CD48FA2CCACA}">
      <dgm:prSet/>
      <dgm:spPr/>
      <dgm:t>
        <a:bodyPr/>
        <a:lstStyle/>
        <a:p>
          <a:endParaRPr lang="en-CA"/>
        </a:p>
      </dgm:t>
    </dgm:pt>
    <dgm:pt modelId="{28126A54-2818-4C70-8765-6407E3FE8599}">
      <dgm:prSet phldrT="[Text]"/>
      <dgm:spPr/>
      <dgm:t>
        <a:bodyPr/>
        <a:lstStyle/>
        <a:p>
          <a:r>
            <a:rPr lang="en-CA" dirty="0" smtClean="0"/>
            <a:t>Portfolio Management</a:t>
          </a:r>
          <a:endParaRPr lang="en-CA" dirty="0"/>
        </a:p>
      </dgm:t>
    </dgm:pt>
    <dgm:pt modelId="{B3E8BFBF-09A1-45BB-83BC-92B87BF68790}" type="parTrans" cxnId="{81E11C68-F6F0-463E-8197-0C1B2A4C0E23}">
      <dgm:prSet/>
      <dgm:spPr/>
      <dgm:t>
        <a:bodyPr/>
        <a:lstStyle/>
        <a:p>
          <a:endParaRPr lang="en-CA"/>
        </a:p>
      </dgm:t>
    </dgm:pt>
    <dgm:pt modelId="{4B12B515-66A6-437A-BD93-4290E1ACA797}" type="sibTrans" cxnId="{81E11C68-F6F0-463E-8197-0C1B2A4C0E23}">
      <dgm:prSet/>
      <dgm:spPr/>
      <dgm:t>
        <a:bodyPr/>
        <a:lstStyle/>
        <a:p>
          <a:endParaRPr lang="en-CA"/>
        </a:p>
      </dgm:t>
    </dgm:pt>
    <dgm:pt modelId="{8F84EEF7-D0CF-4D8B-B672-C365E69A19E8}">
      <dgm:prSet phldrT="[Text]"/>
      <dgm:spPr/>
      <dgm:t>
        <a:bodyPr/>
        <a:lstStyle/>
        <a:p>
          <a:r>
            <a:rPr lang="en-CA" dirty="0" smtClean="0"/>
            <a:t>Service </a:t>
          </a:r>
          <a:br>
            <a:rPr lang="en-CA" dirty="0" smtClean="0"/>
          </a:br>
          <a:r>
            <a:rPr lang="en-CA" dirty="0" smtClean="0"/>
            <a:t>Management</a:t>
          </a:r>
          <a:endParaRPr lang="en-CA" dirty="0"/>
        </a:p>
      </dgm:t>
    </dgm:pt>
    <dgm:pt modelId="{0FA04E98-3CF9-453C-8D23-51B52F378875}" type="parTrans" cxnId="{B67B68DB-3A88-430A-8446-7D8C6FA2E46A}">
      <dgm:prSet/>
      <dgm:spPr/>
      <dgm:t>
        <a:bodyPr/>
        <a:lstStyle/>
        <a:p>
          <a:endParaRPr lang="en-CA"/>
        </a:p>
      </dgm:t>
    </dgm:pt>
    <dgm:pt modelId="{05A20C48-34CE-4271-B48D-6312B53BCD9A}" type="sibTrans" cxnId="{B67B68DB-3A88-430A-8446-7D8C6FA2E46A}">
      <dgm:prSet/>
      <dgm:spPr/>
      <dgm:t>
        <a:bodyPr/>
        <a:lstStyle/>
        <a:p>
          <a:endParaRPr lang="en-CA"/>
        </a:p>
      </dgm:t>
    </dgm:pt>
    <dgm:pt modelId="{988CF538-C87B-4A88-B509-24569211EE8B}">
      <dgm:prSet phldrT="[Text]"/>
      <dgm:spPr/>
      <dgm:t>
        <a:bodyPr/>
        <a:lstStyle/>
        <a:p>
          <a:r>
            <a:rPr lang="en-CA" dirty="0" smtClean="0"/>
            <a:t>Analytics Based Decisions</a:t>
          </a:r>
          <a:endParaRPr lang="en-CA" dirty="0"/>
        </a:p>
      </dgm:t>
    </dgm:pt>
    <dgm:pt modelId="{87C605A8-1619-434E-8A12-724E1FBBFB63}" type="parTrans" cxnId="{ED9114C3-D913-46DB-AA17-F83665AD2F49}">
      <dgm:prSet/>
      <dgm:spPr/>
      <dgm:t>
        <a:bodyPr/>
        <a:lstStyle/>
        <a:p>
          <a:endParaRPr lang="en-CA"/>
        </a:p>
      </dgm:t>
    </dgm:pt>
    <dgm:pt modelId="{CFD7153D-1FD0-48D8-9B53-20572CB0E637}" type="sibTrans" cxnId="{ED9114C3-D913-46DB-AA17-F83665AD2F49}">
      <dgm:prSet/>
      <dgm:spPr/>
      <dgm:t>
        <a:bodyPr/>
        <a:lstStyle/>
        <a:p>
          <a:endParaRPr lang="en-CA"/>
        </a:p>
      </dgm:t>
    </dgm:pt>
    <dgm:pt modelId="{400F840A-E33B-42D5-A325-891B27BE78E7}">
      <dgm:prSet phldrT="[Text]"/>
      <dgm:spPr/>
      <dgm:t>
        <a:bodyPr/>
        <a:lstStyle/>
        <a:p>
          <a:r>
            <a:rPr lang="en-CA" smtClean="0"/>
            <a:t>Operational Excellence</a:t>
          </a:r>
          <a:endParaRPr lang="en-CA" dirty="0"/>
        </a:p>
      </dgm:t>
    </dgm:pt>
    <dgm:pt modelId="{A1FD07B9-638E-48BD-9305-7E10DA700BE9}" type="parTrans" cxnId="{B48DFE95-6D8E-47B4-ADA0-062E17FC76C1}">
      <dgm:prSet/>
      <dgm:spPr/>
      <dgm:t>
        <a:bodyPr/>
        <a:lstStyle/>
        <a:p>
          <a:endParaRPr lang="en-CA"/>
        </a:p>
      </dgm:t>
    </dgm:pt>
    <dgm:pt modelId="{7D0DF998-7678-48EF-A7F0-1A2797FC8DAF}" type="sibTrans" cxnId="{B48DFE95-6D8E-47B4-ADA0-062E17FC76C1}">
      <dgm:prSet/>
      <dgm:spPr/>
      <dgm:t>
        <a:bodyPr/>
        <a:lstStyle/>
        <a:p>
          <a:endParaRPr lang="en-CA"/>
        </a:p>
      </dgm:t>
    </dgm:pt>
    <dgm:pt modelId="{9F75AC22-B698-407A-B1DB-3D65EF6BF1F2}" type="pres">
      <dgm:prSet presAssocID="{60970995-ACB0-4F59-9C73-71F7CED2CA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78BF88C-DFF7-488F-911D-A1833B33531A}" type="pres">
      <dgm:prSet presAssocID="{F83B7BA0-BEA0-4E68-9F32-0D01C80E89E2}" presName="root1" presStyleCnt="0"/>
      <dgm:spPr/>
    </dgm:pt>
    <dgm:pt modelId="{2B9211E4-E66B-49AF-A502-BBB8CFDE233A}" type="pres">
      <dgm:prSet presAssocID="{F83B7BA0-BEA0-4E68-9F32-0D01C80E89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8C34EFD-F6DB-4BAB-B40F-B5F8B8DCDF62}" type="pres">
      <dgm:prSet presAssocID="{F83B7BA0-BEA0-4E68-9F32-0D01C80E89E2}" presName="level2hierChild" presStyleCnt="0"/>
      <dgm:spPr/>
    </dgm:pt>
    <dgm:pt modelId="{BE3E4ADE-D707-4AFF-9E94-097356449BC6}" type="pres">
      <dgm:prSet presAssocID="{4C33C09E-C0AB-494C-9441-556B96793A2E}" presName="conn2-1" presStyleLbl="parChTrans1D2" presStyleIdx="0" presStyleCnt="6"/>
      <dgm:spPr/>
      <dgm:t>
        <a:bodyPr/>
        <a:lstStyle/>
        <a:p>
          <a:endParaRPr lang="en-CA"/>
        </a:p>
      </dgm:t>
    </dgm:pt>
    <dgm:pt modelId="{FBBCBFAD-CA20-4764-9586-019504466151}" type="pres">
      <dgm:prSet presAssocID="{4C33C09E-C0AB-494C-9441-556B96793A2E}" presName="connTx" presStyleLbl="parChTrans1D2" presStyleIdx="0" presStyleCnt="6"/>
      <dgm:spPr/>
      <dgm:t>
        <a:bodyPr/>
        <a:lstStyle/>
        <a:p>
          <a:endParaRPr lang="en-CA"/>
        </a:p>
      </dgm:t>
    </dgm:pt>
    <dgm:pt modelId="{05CCAE66-2DB5-4444-BA99-DA09F6BCD360}" type="pres">
      <dgm:prSet presAssocID="{90CBEA19-CC7C-42C3-9ADE-D7E2FC9288B1}" presName="root2" presStyleCnt="0"/>
      <dgm:spPr/>
    </dgm:pt>
    <dgm:pt modelId="{54B57141-F9EA-47BF-96B8-E98997080D79}" type="pres">
      <dgm:prSet presAssocID="{90CBEA19-CC7C-42C3-9ADE-D7E2FC9288B1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2239D2E-9196-4BF0-B1C6-BB659BF353A7}" type="pres">
      <dgm:prSet presAssocID="{90CBEA19-CC7C-42C3-9ADE-D7E2FC9288B1}" presName="level3hierChild" presStyleCnt="0"/>
      <dgm:spPr/>
    </dgm:pt>
    <dgm:pt modelId="{90A6DBD5-8987-4812-9839-326C257704AD}" type="pres">
      <dgm:prSet presAssocID="{734EAD24-8D91-4E9C-B936-998302AEFB37}" presName="conn2-1" presStyleLbl="parChTrans1D2" presStyleIdx="1" presStyleCnt="6"/>
      <dgm:spPr/>
      <dgm:t>
        <a:bodyPr/>
        <a:lstStyle/>
        <a:p>
          <a:endParaRPr lang="en-CA"/>
        </a:p>
      </dgm:t>
    </dgm:pt>
    <dgm:pt modelId="{81F31922-51ED-441A-979A-EBCF6B0DBA56}" type="pres">
      <dgm:prSet presAssocID="{734EAD24-8D91-4E9C-B936-998302AEFB37}" presName="connTx" presStyleLbl="parChTrans1D2" presStyleIdx="1" presStyleCnt="6"/>
      <dgm:spPr/>
      <dgm:t>
        <a:bodyPr/>
        <a:lstStyle/>
        <a:p>
          <a:endParaRPr lang="en-CA"/>
        </a:p>
      </dgm:t>
    </dgm:pt>
    <dgm:pt modelId="{5A6F2FA3-E028-4F12-B153-C19BFB50C54F}" type="pres">
      <dgm:prSet presAssocID="{E7AEA83E-2FA0-4F67-8735-103C0091D2B9}" presName="root2" presStyleCnt="0"/>
      <dgm:spPr/>
    </dgm:pt>
    <dgm:pt modelId="{A9807B5B-B020-45D1-BAF4-F5AA80B3B10B}" type="pres">
      <dgm:prSet presAssocID="{E7AEA83E-2FA0-4F67-8735-103C0091D2B9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F74C7B7-B99D-45B8-9E61-B9D4B36059C4}" type="pres">
      <dgm:prSet presAssocID="{E7AEA83E-2FA0-4F67-8735-103C0091D2B9}" presName="level3hierChild" presStyleCnt="0"/>
      <dgm:spPr/>
    </dgm:pt>
    <dgm:pt modelId="{CA27E739-F603-49E0-8C17-C0087EF408CE}" type="pres">
      <dgm:prSet presAssocID="{B3E8BFBF-09A1-45BB-83BC-92B87BF68790}" presName="conn2-1" presStyleLbl="parChTrans1D2" presStyleIdx="2" presStyleCnt="6"/>
      <dgm:spPr/>
      <dgm:t>
        <a:bodyPr/>
        <a:lstStyle/>
        <a:p>
          <a:endParaRPr lang="en-CA"/>
        </a:p>
      </dgm:t>
    </dgm:pt>
    <dgm:pt modelId="{95F76288-2958-4B3C-91DB-200DF983E6AB}" type="pres">
      <dgm:prSet presAssocID="{B3E8BFBF-09A1-45BB-83BC-92B87BF68790}" presName="connTx" presStyleLbl="parChTrans1D2" presStyleIdx="2" presStyleCnt="6"/>
      <dgm:spPr/>
      <dgm:t>
        <a:bodyPr/>
        <a:lstStyle/>
        <a:p>
          <a:endParaRPr lang="en-CA"/>
        </a:p>
      </dgm:t>
    </dgm:pt>
    <dgm:pt modelId="{A0DF178C-1310-45DE-9468-0707DC115C7D}" type="pres">
      <dgm:prSet presAssocID="{28126A54-2818-4C70-8765-6407E3FE8599}" presName="root2" presStyleCnt="0"/>
      <dgm:spPr/>
    </dgm:pt>
    <dgm:pt modelId="{438A026E-D876-4A1D-954F-9DC50C0C1DEC}" type="pres">
      <dgm:prSet presAssocID="{28126A54-2818-4C70-8765-6407E3FE8599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044D8B7-06B8-408A-92C2-2B2205DD5900}" type="pres">
      <dgm:prSet presAssocID="{28126A54-2818-4C70-8765-6407E3FE8599}" presName="level3hierChild" presStyleCnt="0"/>
      <dgm:spPr/>
    </dgm:pt>
    <dgm:pt modelId="{04775AA1-2675-4FCF-8CD9-12BC0CDEA258}" type="pres">
      <dgm:prSet presAssocID="{0FA04E98-3CF9-453C-8D23-51B52F378875}" presName="conn2-1" presStyleLbl="parChTrans1D2" presStyleIdx="3" presStyleCnt="6"/>
      <dgm:spPr/>
      <dgm:t>
        <a:bodyPr/>
        <a:lstStyle/>
        <a:p>
          <a:endParaRPr lang="en-CA"/>
        </a:p>
      </dgm:t>
    </dgm:pt>
    <dgm:pt modelId="{60286997-F967-44E7-AF00-126144E7C047}" type="pres">
      <dgm:prSet presAssocID="{0FA04E98-3CF9-453C-8D23-51B52F378875}" presName="connTx" presStyleLbl="parChTrans1D2" presStyleIdx="3" presStyleCnt="6"/>
      <dgm:spPr/>
      <dgm:t>
        <a:bodyPr/>
        <a:lstStyle/>
        <a:p>
          <a:endParaRPr lang="en-CA"/>
        </a:p>
      </dgm:t>
    </dgm:pt>
    <dgm:pt modelId="{FA4C9ECB-D05E-4A24-A9DE-A86FDA2CDF80}" type="pres">
      <dgm:prSet presAssocID="{8F84EEF7-D0CF-4D8B-B672-C365E69A19E8}" presName="root2" presStyleCnt="0"/>
      <dgm:spPr/>
    </dgm:pt>
    <dgm:pt modelId="{7CD76712-BB5A-4A3F-9961-EA9A6FEC0F1D}" type="pres">
      <dgm:prSet presAssocID="{8F84EEF7-D0CF-4D8B-B672-C365E69A19E8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D90B77A-93CD-48DB-9EBC-159A3C28090E}" type="pres">
      <dgm:prSet presAssocID="{8F84EEF7-D0CF-4D8B-B672-C365E69A19E8}" presName="level3hierChild" presStyleCnt="0"/>
      <dgm:spPr/>
    </dgm:pt>
    <dgm:pt modelId="{220B3F0A-267F-48C8-89FD-853CB3149E26}" type="pres">
      <dgm:prSet presAssocID="{A1FD07B9-638E-48BD-9305-7E10DA700BE9}" presName="conn2-1" presStyleLbl="parChTrans1D2" presStyleIdx="4" presStyleCnt="6"/>
      <dgm:spPr/>
      <dgm:t>
        <a:bodyPr/>
        <a:lstStyle/>
        <a:p>
          <a:endParaRPr lang="en-CA"/>
        </a:p>
      </dgm:t>
    </dgm:pt>
    <dgm:pt modelId="{F8B277BC-1393-4A58-9528-3837BAA07815}" type="pres">
      <dgm:prSet presAssocID="{A1FD07B9-638E-48BD-9305-7E10DA700BE9}" presName="connTx" presStyleLbl="parChTrans1D2" presStyleIdx="4" presStyleCnt="6"/>
      <dgm:spPr/>
      <dgm:t>
        <a:bodyPr/>
        <a:lstStyle/>
        <a:p>
          <a:endParaRPr lang="en-CA"/>
        </a:p>
      </dgm:t>
    </dgm:pt>
    <dgm:pt modelId="{1A4EA343-FA25-4B90-AF46-8296B396C59D}" type="pres">
      <dgm:prSet presAssocID="{400F840A-E33B-42D5-A325-891B27BE78E7}" presName="root2" presStyleCnt="0"/>
      <dgm:spPr/>
    </dgm:pt>
    <dgm:pt modelId="{AD465C53-8727-4502-AA23-6CA07543993F}" type="pres">
      <dgm:prSet presAssocID="{400F840A-E33B-42D5-A325-891B27BE78E7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D5CE842-4DDC-4A87-BA0A-66F4DBDD2BB5}" type="pres">
      <dgm:prSet presAssocID="{400F840A-E33B-42D5-A325-891B27BE78E7}" presName="level3hierChild" presStyleCnt="0"/>
      <dgm:spPr/>
    </dgm:pt>
    <dgm:pt modelId="{94856492-3FAC-4877-9232-89D33D3DA6AD}" type="pres">
      <dgm:prSet presAssocID="{87C605A8-1619-434E-8A12-724E1FBBFB63}" presName="conn2-1" presStyleLbl="parChTrans1D2" presStyleIdx="5" presStyleCnt="6"/>
      <dgm:spPr/>
      <dgm:t>
        <a:bodyPr/>
        <a:lstStyle/>
        <a:p>
          <a:endParaRPr lang="en-CA"/>
        </a:p>
      </dgm:t>
    </dgm:pt>
    <dgm:pt modelId="{249818B1-2163-4F61-989F-2949DD5F3CD5}" type="pres">
      <dgm:prSet presAssocID="{87C605A8-1619-434E-8A12-724E1FBBFB63}" presName="connTx" presStyleLbl="parChTrans1D2" presStyleIdx="5" presStyleCnt="6"/>
      <dgm:spPr/>
      <dgm:t>
        <a:bodyPr/>
        <a:lstStyle/>
        <a:p>
          <a:endParaRPr lang="en-CA"/>
        </a:p>
      </dgm:t>
    </dgm:pt>
    <dgm:pt modelId="{EFBD3F9D-7014-45D8-969A-FC4B2AEF8BC1}" type="pres">
      <dgm:prSet presAssocID="{988CF538-C87B-4A88-B509-24569211EE8B}" presName="root2" presStyleCnt="0"/>
      <dgm:spPr/>
    </dgm:pt>
    <dgm:pt modelId="{CF65F845-C982-49C6-9FA6-2273D4F7F9D6}" type="pres">
      <dgm:prSet presAssocID="{988CF538-C87B-4A88-B509-24569211EE8B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C230E81-691B-4C02-B9D9-9A9C0C5E3E8F}" type="pres">
      <dgm:prSet presAssocID="{988CF538-C87B-4A88-B509-24569211EE8B}" presName="level3hierChild" presStyleCnt="0"/>
      <dgm:spPr/>
    </dgm:pt>
  </dgm:ptLst>
  <dgm:cxnLst>
    <dgm:cxn modelId="{10C2DF37-51EC-4605-94A6-82BD408F5958}" type="presOf" srcId="{A1FD07B9-638E-48BD-9305-7E10DA700BE9}" destId="{F8B277BC-1393-4A58-9528-3837BAA07815}" srcOrd="1" destOrd="0" presId="urn:microsoft.com/office/officeart/2008/layout/HorizontalMultiLevelHierarchy"/>
    <dgm:cxn modelId="{9F43D27C-DF20-4B87-AB28-941492730A01}" type="presOf" srcId="{E7AEA83E-2FA0-4F67-8735-103C0091D2B9}" destId="{A9807B5B-B020-45D1-BAF4-F5AA80B3B10B}" srcOrd="0" destOrd="0" presId="urn:microsoft.com/office/officeart/2008/layout/HorizontalMultiLevelHierarchy"/>
    <dgm:cxn modelId="{5D50ECFE-2663-4CFE-9D64-55448225DBAA}" type="presOf" srcId="{87C605A8-1619-434E-8A12-724E1FBBFB63}" destId="{249818B1-2163-4F61-989F-2949DD5F3CD5}" srcOrd="1" destOrd="0" presId="urn:microsoft.com/office/officeart/2008/layout/HorizontalMultiLevelHierarchy"/>
    <dgm:cxn modelId="{9185DFBD-9A39-4584-9511-356AEA23D7C3}" type="presOf" srcId="{400F840A-E33B-42D5-A325-891B27BE78E7}" destId="{AD465C53-8727-4502-AA23-6CA07543993F}" srcOrd="0" destOrd="0" presId="urn:microsoft.com/office/officeart/2008/layout/HorizontalMultiLevelHierarchy"/>
    <dgm:cxn modelId="{005089D3-7D5F-4C2E-9DFA-CD48FA2CCACA}" srcId="{F83B7BA0-BEA0-4E68-9F32-0D01C80E89E2}" destId="{E7AEA83E-2FA0-4F67-8735-103C0091D2B9}" srcOrd="1" destOrd="0" parTransId="{734EAD24-8D91-4E9C-B936-998302AEFB37}" sibTransId="{7B95CB91-29A6-4DCC-9BEA-C86EC733919B}"/>
    <dgm:cxn modelId="{63021F5C-7F12-4F6E-A7F1-0F1CE4290614}" type="presOf" srcId="{734EAD24-8D91-4E9C-B936-998302AEFB37}" destId="{90A6DBD5-8987-4812-9839-326C257704AD}" srcOrd="0" destOrd="0" presId="urn:microsoft.com/office/officeart/2008/layout/HorizontalMultiLevelHierarchy"/>
    <dgm:cxn modelId="{0203A6F0-8576-48B2-B804-7117B0159330}" type="presOf" srcId="{28126A54-2818-4C70-8765-6407E3FE8599}" destId="{438A026E-D876-4A1D-954F-9DC50C0C1DEC}" srcOrd="0" destOrd="0" presId="urn:microsoft.com/office/officeart/2008/layout/HorizontalMultiLevelHierarchy"/>
    <dgm:cxn modelId="{A222B95F-FD79-426D-84A8-924BAE752171}" type="presOf" srcId="{60970995-ACB0-4F59-9C73-71F7CED2CA75}" destId="{9F75AC22-B698-407A-B1DB-3D65EF6BF1F2}" srcOrd="0" destOrd="0" presId="urn:microsoft.com/office/officeart/2008/layout/HorizontalMultiLevelHierarchy"/>
    <dgm:cxn modelId="{81E11C68-F6F0-463E-8197-0C1B2A4C0E23}" srcId="{F83B7BA0-BEA0-4E68-9F32-0D01C80E89E2}" destId="{28126A54-2818-4C70-8765-6407E3FE8599}" srcOrd="2" destOrd="0" parTransId="{B3E8BFBF-09A1-45BB-83BC-92B87BF68790}" sibTransId="{4B12B515-66A6-437A-BD93-4290E1ACA797}"/>
    <dgm:cxn modelId="{DBFA6211-9910-416D-8921-7B2D3160EAA0}" type="presOf" srcId="{0FA04E98-3CF9-453C-8D23-51B52F378875}" destId="{04775AA1-2675-4FCF-8CD9-12BC0CDEA258}" srcOrd="0" destOrd="0" presId="urn:microsoft.com/office/officeart/2008/layout/HorizontalMultiLevelHierarchy"/>
    <dgm:cxn modelId="{B48DFE95-6D8E-47B4-ADA0-062E17FC76C1}" srcId="{F83B7BA0-BEA0-4E68-9F32-0D01C80E89E2}" destId="{400F840A-E33B-42D5-A325-891B27BE78E7}" srcOrd="4" destOrd="0" parTransId="{A1FD07B9-638E-48BD-9305-7E10DA700BE9}" sibTransId="{7D0DF998-7678-48EF-A7F0-1A2797FC8DAF}"/>
    <dgm:cxn modelId="{6B176460-AC5D-4DDD-B650-8D3406DFFC6F}" type="presOf" srcId="{988CF538-C87B-4A88-B509-24569211EE8B}" destId="{CF65F845-C982-49C6-9FA6-2273D4F7F9D6}" srcOrd="0" destOrd="0" presId="urn:microsoft.com/office/officeart/2008/layout/HorizontalMultiLevelHierarchy"/>
    <dgm:cxn modelId="{6B000B44-E3E6-4E0C-B341-B16679366226}" type="presOf" srcId="{F83B7BA0-BEA0-4E68-9F32-0D01C80E89E2}" destId="{2B9211E4-E66B-49AF-A502-BBB8CFDE233A}" srcOrd="0" destOrd="0" presId="urn:microsoft.com/office/officeart/2008/layout/HorizontalMultiLevelHierarchy"/>
    <dgm:cxn modelId="{B67B68DB-3A88-430A-8446-7D8C6FA2E46A}" srcId="{F83B7BA0-BEA0-4E68-9F32-0D01C80E89E2}" destId="{8F84EEF7-D0CF-4D8B-B672-C365E69A19E8}" srcOrd="3" destOrd="0" parTransId="{0FA04E98-3CF9-453C-8D23-51B52F378875}" sibTransId="{05A20C48-34CE-4271-B48D-6312B53BCD9A}"/>
    <dgm:cxn modelId="{931F8061-E89D-4FBB-B91A-FB0BAA4B44D9}" type="presOf" srcId="{90CBEA19-CC7C-42C3-9ADE-D7E2FC9288B1}" destId="{54B57141-F9EA-47BF-96B8-E98997080D79}" srcOrd="0" destOrd="0" presId="urn:microsoft.com/office/officeart/2008/layout/HorizontalMultiLevelHierarchy"/>
    <dgm:cxn modelId="{DEBA1955-8FD9-4624-A8CA-CCECEFC97B99}" type="presOf" srcId="{0FA04E98-3CF9-453C-8D23-51B52F378875}" destId="{60286997-F967-44E7-AF00-126144E7C047}" srcOrd="1" destOrd="0" presId="urn:microsoft.com/office/officeart/2008/layout/HorizontalMultiLevelHierarchy"/>
    <dgm:cxn modelId="{95EA9D54-22CB-4821-8770-6B85CAFC0921}" type="presOf" srcId="{A1FD07B9-638E-48BD-9305-7E10DA700BE9}" destId="{220B3F0A-267F-48C8-89FD-853CB3149E26}" srcOrd="0" destOrd="0" presId="urn:microsoft.com/office/officeart/2008/layout/HorizontalMultiLevelHierarchy"/>
    <dgm:cxn modelId="{CAEA96AB-B066-4FE2-A3A3-73596EBF7475}" srcId="{60970995-ACB0-4F59-9C73-71F7CED2CA75}" destId="{F83B7BA0-BEA0-4E68-9F32-0D01C80E89E2}" srcOrd="0" destOrd="0" parTransId="{31813D62-2ED7-4A9C-BBD8-BF799A58F02F}" sibTransId="{F4BB4314-7FDB-4371-BFC1-BC4FAFF8B452}"/>
    <dgm:cxn modelId="{840913C3-F2C9-434A-AD0F-14FA882E3BE6}" srcId="{F83B7BA0-BEA0-4E68-9F32-0D01C80E89E2}" destId="{90CBEA19-CC7C-42C3-9ADE-D7E2FC9288B1}" srcOrd="0" destOrd="0" parTransId="{4C33C09E-C0AB-494C-9441-556B96793A2E}" sibTransId="{C525BAEA-E411-48B1-BA38-6FD18D99CB3A}"/>
    <dgm:cxn modelId="{FEEF0A68-6B20-4023-820E-75F4A2C303FB}" type="presOf" srcId="{B3E8BFBF-09A1-45BB-83BC-92B87BF68790}" destId="{CA27E739-F603-49E0-8C17-C0087EF408CE}" srcOrd="0" destOrd="0" presId="urn:microsoft.com/office/officeart/2008/layout/HorizontalMultiLevelHierarchy"/>
    <dgm:cxn modelId="{D0B15FF0-F557-4B24-8D02-5BAB2B3E61A1}" type="presOf" srcId="{4C33C09E-C0AB-494C-9441-556B96793A2E}" destId="{FBBCBFAD-CA20-4764-9586-019504466151}" srcOrd="1" destOrd="0" presId="urn:microsoft.com/office/officeart/2008/layout/HorizontalMultiLevelHierarchy"/>
    <dgm:cxn modelId="{0286171B-1741-49FB-8A3D-D776B4728791}" type="presOf" srcId="{8F84EEF7-D0CF-4D8B-B672-C365E69A19E8}" destId="{7CD76712-BB5A-4A3F-9961-EA9A6FEC0F1D}" srcOrd="0" destOrd="0" presId="urn:microsoft.com/office/officeart/2008/layout/HorizontalMultiLevelHierarchy"/>
    <dgm:cxn modelId="{02516C57-67D7-4ED5-A7E5-28B178330520}" type="presOf" srcId="{734EAD24-8D91-4E9C-B936-998302AEFB37}" destId="{81F31922-51ED-441A-979A-EBCF6B0DBA56}" srcOrd="1" destOrd="0" presId="urn:microsoft.com/office/officeart/2008/layout/HorizontalMultiLevelHierarchy"/>
    <dgm:cxn modelId="{ED9114C3-D913-46DB-AA17-F83665AD2F49}" srcId="{F83B7BA0-BEA0-4E68-9F32-0D01C80E89E2}" destId="{988CF538-C87B-4A88-B509-24569211EE8B}" srcOrd="5" destOrd="0" parTransId="{87C605A8-1619-434E-8A12-724E1FBBFB63}" sibTransId="{CFD7153D-1FD0-48D8-9B53-20572CB0E637}"/>
    <dgm:cxn modelId="{DC072C67-1D2B-4823-9075-D4E09C899802}" type="presOf" srcId="{87C605A8-1619-434E-8A12-724E1FBBFB63}" destId="{94856492-3FAC-4877-9232-89D33D3DA6AD}" srcOrd="0" destOrd="0" presId="urn:microsoft.com/office/officeart/2008/layout/HorizontalMultiLevelHierarchy"/>
    <dgm:cxn modelId="{98B3CB52-49A6-44B4-AC65-204812136CB3}" type="presOf" srcId="{B3E8BFBF-09A1-45BB-83BC-92B87BF68790}" destId="{95F76288-2958-4B3C-91DB-200DF983E6AB}" srcOrd="1" destOrd="0" presId="urn:microsoft.com/office/officeart/2008/layout/HorizontalMultiLevelHierarchy"/>
    <dgm:cxn modelId="{8644CD81-A50E-499D-9850-BC740247035C}" type="presOf" srcId="{4C33C09E-C0AB-494C-9441-556B96793A2E}" destId="{BE3E4ADE-D707-4AFF-9E94-097356449BC6}" srcOrd="0" destOrd="0" presId="urn:microsoft.com/office/officeart/2008/layout/HorizontalMultiLevelHierarchy"/>
    <dgm:cxn modelId="{2E7AEC85-50D2-4C5A-91C8-DA331A3AD3E7}" type="presParOf" srcId="{9F75AC22-B698-407A-B1DB-3D65EF6BF1F2}" destId="{278BF88C-DFF7-488F-911D-A1833B33531A}" srcOrd="0" destOrd="0" presId="urn:microsoft.com/office/officeart/2008/layout/HorizontalMultiLevelHierarchy"/>
    <dgm:cxn modelId="{97FCBC0D-AF80-443F-8759-66C4B82666AE}" type="presParOf" srcId="{278BF88C-DFF7-488F-911D-A1833B33531A}" destId="{2B9211E4-E66B-49AF-A502-BBB8CFDE233A}" srcOrd="0" destOrd="0" presId="urn:microsoft.com/office/officeart/2008/layout/HorizontalMultiLevelHierarchy"/>
    <dgm:cxn modelId="{C642490C-E646-4FFD-B55B-68D7B4CB695D}" type="presParOf" srcId="{278BF88C-DFF7-488F-911D-A1833B33531A}" destId="{58C34EFD-F6DB-4BAB-B40F-B5F8B8DCDF62}" srcOrd="1" destOrd="0" presId="urn:microsoft.com/office/officeart/2008/layout/HorizontalMultiLevelHierarchy"/>
    <dgm:cxn modelId="{8102F258-DCAE-484D-A83F-D6ABF767BD5B}" type="presParOf" srcId="{58C34EFD-F6DB-4BAB-B40F-B5F8B8DCDF62}" destId="{BE3E4ADE-D707-4AFF-9E94-097356449BC6}" srcOrd="0" destOrd="0" presId="urn:microsoft.com/office/officeart/2008/layout/HorizontalMultiLevelHierarchy"/>
    <dgm:cxn modelId="{3F21CC95-0473-45C1-9160-02439EA1D00A}" type="presParOf" srcId="{BE3E4ADE-D707-4AFF-9E94-097356449BC6}" destId="{FBBCBFAD-CA20-4764-9586-019504466151}" srcOrd="0" destOrd="0" presId="urn:microsoft.com/office/officeart/2008/layout/HorizontalMultiLevelHierarchy"/>
    <dgm:cxn modelId="{7C822D00-540E-495A-AE58-C44AA29C1F36}" type="presParOf" srcId="{58C34EFD-F6DB-4BAB-B40F-B5F8B8DCDF62}" destId="{05CCAE66-2DB5-4444-BA99-DA09F6BCD360}" srcOrd="1" destOrd="0" presId="urn:microsoft.com/office/officeart/2008/layout/HorizontalMultiLevelHierarchy"/>
    <dgm:cxn modelId="{202887E1-426A-4778-820A-67B35F4BFB91}" type="presParOf" srcId="{05CCAE66-2DB5-4444-BA99-DA09F6BCD360}" destId="{54B57141-F9EA-47BF-96B8-E98997080D79}" srcOrd="0" destOrd="0" presId="urn:microsoft.com/office/officeart/2008/layout/HorizontalMultiLevelHierarchy"/>
    <dgm:cxn modelId="{5BEB9D03-1FAF-42E0-8C8C-C9E87C2EA89A}" type="presParOf" srcId="{05CCAE66-2DB5-4444-BA99-DA09F6BCD360}" destId="{62239D2E-9196-4BF0-B1C6-BB659BF353A7}" srcOrd="1" destOrd="0" presId="urn:microsoft.com/office/officeart/2008/layout/HorizontalMultiLevelHierarchy"/>
    <dgm:cxn modelId="{73E2D65B-D997-48B6-8D96-DE92197EAECA}" type="presParOf" srcId="{58C34EFD-F6DB-4BAB-B40F-B5F8B8DCDF62}" destId="{90A6DBD5-8987-4812-9839-326C257704AD}" srcOrd="2" destOrd="0" presId="urn:microsoft.com/office/officeart/2008/layout/HorizontalMultiLevelHierarchy"/>
    <dgm:cxn modelId="{8EB8B422-0240-4E98-8BBA-33CFF79FC6AA}" type="presParOf" srcId="{90A6DBD5-8987-4812-9839-326C257704AD}" destId="{81F31922-51ED-441A-979A-EBCF6B0DBA56}" srcOrd="0" destOrd="0" presId="urn:microsoft.com/office/officeart/2008/layout/HorizontalMultiLevelHierarchy"/>
    <dgm:cxn modelId="{3E1A04EA-4C8D-4985-A5D6-02EAA210AA32}" type="presParOf" srcId="{58C34EFD-F6DB-4BAB-B40F-B5F8B8DCDF62}" destId="{5A6F2FA3-E028-4F12-B153-C19BFB50C54F}" srcOrd="3" destOrd="0" presId="urn:microsoft.com/office/officeart/2008/layout/HorizontalMultiLevelHierarchy"/>
    <dgm:cxn modelId="{730A4E18-6A84-4A30-B962-E86C26016A3A}" type="presParOf" srcId="{5A6F2FA3-E028-4F12-B153-C19BFB50C54F}" destId="{A9807B5B-B020-45D1-BAF4-F5AA80B3B10B}" srcOrd="0" destOrd="0" presId="urn:microsoft.com/office/officeart/2008/layout/HorizontalMultiLevelHierarchy"/>
    <dgm:cxn modelId="{AB7BE81A-CE16-4132-AA32-C2708628172D}" type="presParOf" srcId="{5A6F2FA3-E028-4F12-B153-C19BFB50C54F}" destId="{5F74C7B7-B99D-45B8-9E61-B9D4B36059C4}" srcOrd="1" destOrd="0" presId="urn:microsoft.com/office/officeart/2008/layout/HorizontalMultiLevelHierarchy"/>
    <dgm:cxn modelId="{A4A882D1-30EE-46E5-809F-813CA6602F31}" type="presParOf" srcId="{58C34EFD-F6DB-4BAB-B40F-B5F8B8DCDF62}" destId="{CA27E739-F603-49E0-8C17-C0087EF408CE}" srcOrd="4" destOrd="0" presId="urn:microsoft.com/office/officeart/2008/layout/HorizontalMultiLevelHierarchy"/>
    <dgm:cxn modelId="{6386A553-42F4-4A53-8CD0-2752559EAE7C}" type="presParOf" srcId="{CA27E739-F603-49E0-8C17-C0087EF408CE}" destId="{95F76288-2958-4B3C-91DB-200DF983E6AB}" srcOrd="0" destOrd="0" presId="urn:microsoft.com/office/officeart/2008/layout/HorizontalMultiLevelHierarchy"/>
    <dgm:cxn modelId="{9359EF75-E063-436C-BF13-51B383531A65}" type="presParOf" srcId="{58C34EFD-F6DB-4BAB-B40F-B5F8B8DCDF62}" destId="{A0DF178C-1310-45DE-9468-0707DC115C7D}" srcOrd="5" destOrd="0" presId="urn:microsoft.com/office/officeart/2008/layout/HorizontalMultiLevelHierarchy"/>
    <dgm:cxn modelId="{DB88EFCE-076F-47CD-82F2-9C2568E05AC9}" type="presParOf" srcId="{A0DF178C-1310-45DE-9468-0707DC115C7D}" destId="{438A026E-D876-4A1D-954F-9DC50C0C1DEC}" srcOrd="0" destOrd="0" presId="urn:microsoft.com/office/officeart/2008/layout/HorizontalMultiLevelHierarchy"/>
    <dgm:cxn modelId="{16C78915-22B1-46BD-8945-9A82C38DCD31}" type="presParOf" srcId="{A0DF178C-1310-45DE-9468-0707DC115C7D}" destId="{7044D8B7-06B8-408A-92C2-2B2205DD5900}" srcOrd="1" destOrd="0" presId="urn:microsoft.com/office/officeart/2008/layout/HorizontalMultiLevelHierarchy"/>
    <dgm:cxn modelId="{00805510-9264-467E-A91A-8708528613E8}" type="presParOf" srcId="{58C34EFD-F6DB-4BAB-B40F-B5F8B8DCDF62}" destId="{04775AA1-2675-4FCF-8CD9-12BC0CDEA258}" srcOrd="6" destOrd="0" presId="urn:microsoft.com/office/officeart/2008/layout/HorizontalMultiLevelHierarchy"/>
    <dgm:cxn modelId="{F6FF61B2-4082-4C8B-BB1C-0244A43E29C8}" type="presParOf" srcId="{04775AA1-2675-4FCF-8CD9-12BC0CDEA258}" destId="{60286997-F967-44E7-AF00-126144E7C047}" srcOrd="0" destOrd="0" presId="urn:microsoft.com/office/officeart/2008/layout/HorizontalMultiLevelHierarchy"/>
    <dgm:cxn modelId="{0EF429ED-1FFE-4B51-B616-CDDB90449F86}" type="presParOf" srcId="{58C34EFD-F6DB-4BAB-B40F-B5F8B8DCDF62}" destId="{FA4C9ECB-D05E-4A24-A9DE-A86FDA2CDF80}" srcOrd="7" destOrd="0" presId="urn:microsoft.com/office/officeart/2008/layout/HorizontalMultiLevelHierarchy"/>
    <dgm:cxn modelId="{D123B6D4-2F1F-43FE-B3ED-7D977670265A}" type="presParOf" srcId="{FA4C9ECB-D05E-4A24-A9DE-A86FDA2CDF80}" destId="{7CD76712-BB5A-4A3F-9961-EA9A6FEC0F1D}" srcOrd="0" destOrd="0" presId="urn:microsoft.com/office/officeart/2008/layout/HorizontalMultiLevelHierarchy"/>
    <dgm:cxn modelId="{A10B4C41-A4CF-430D-97B7-E62F6F27E503}" type="presParOf" srcId="{FA4C9ECB-D05E-4A24-A9DE-A86FDA2CDF80}" destId="{1D90B77A-93CD-48DB-9EBC-159A3C28090E}" srcOrd="1" destOrd="0" presId="urn:microsoft.com/office/officeart/2008/layout/HorizontalMultiLevelHierarchy"/>
    <dgm:cxn modelId="{1C04FB18-8F87-4A52-9F5D-E9E74C5EA2F1}" type="presParOf" srcId="{58C34EFD-F6DB-4BAB-B40F-B5F8B8DCDF62}" destId="{220B3F0A-267F-48C8-89FD-853CB3149E26}" srcOrd="8" destOrd="0" presId="urn:microsoft.com/office/officeart/2008/layout/HorizontalMultiLevelHierarchy"/>
    <dgm:cxn modelId="{1BDD8BF4-4748-4148-9D09-F1573D98711A}" type="presParOf" srcId="{220B3F0A-267F-48C8-89FD-853CB3149E26}" destId="{F8B277BC-1393-4A58-9528-3837BAA07815}" srcOrd="0" destOrd="0" presId="urn:microsoft.com/office/officeart/2008/layout/HorizontalMultiLevelHierarchy"/>
    <dgm:cxn modelId="{05898D86-6FB2-4A85-AD6E-B78E37D54F03}" type="presParOf" srcId="{58C34EFD-F6DB-4BAB-B40F-B5F8B8DCDF62}" destId="{1A4EA343-FA25-4B90-AF46-8296B396C59D}" srcOrd="9" destOrd="0" presId="urn:microsoft.com/office/officeart/2008/layout/HorizontalMultiLevelHierarchy"/>
    <dgm:cxn modelId="{0DE86E9E-1702-48A3-8A63-6CF25E0D3F7D}" type="presParOf" srcId="{1A4EA343-FA25-4B90-AF46-8296B396C59D}" destId="{AD465C53-8727-4502-AA23-6CA07543993F}" srcOrd="0" destOrd="0" presId="urn:microsoft.com/office/officeart/2008/layout/HorizontalMultiLevelHierarchy"/>
    <dgm:cxn modelId="{4FC6D52F-2093-4ABB-ABA6-9088A05AE81D}" type="presParOf" srcId="{1A4EA343-FA25-4B90-AF46-8296B396C59D}" destId="{FD5CE842-4DDC-4A87-BA0A-66F4DBDD2BB5}" srcOrd="1" destOrd="0" presId="urn:microsoft.com/office/officeart/2008/layout/HorizontalMultiLevelHierarchy"/>
    <dgm:cxn modelId="{9DED8677-0EF4-47B2-BF3C-9EDB01A88797}" type="presParOf" srcId="{58C34EFD-F6DB-4BAB-B40F-B5F8B8DCDF62}" destId="{94856492-3FAC-4877-9232-89D33D3DA6AD}" srcOrd="10" destOrd="0" presId="urn:microsoft.com/office/officeart/2008/layout/HorizontalMultiLevelHierarchy"/>
    <dgm:cxn modelId="{CE6D2BF4-5F1B-47C3-A278-3D2F9201FCF8}" type="presParOf" srcId="{94856492-3FAC-4877-9232-89D33D3DA6AD}" destId="{249818B1-2163-4F61-989F-2949DD5F3CD5}" srcOrd="0" destOrd="0" presId="urn:microsoft.com/office/officeart/2008/layout/HorizontalMultiLevelHierarchy"/>
    <dgm:cxn modelId="{52718596-B745-4CEF-B0D4-1755E73B5AC2}" type="presParOf" srcId="{58C34EFD-F6DB-4BAB-B40F-B5F8B8DCDF62}" destId="{EFBD3F9D-7014-45D8-969A-FC4B2AEF8BC1}" srcOrd="11" destOrd="0" presId="urn:microsoft.com/office/officeart/2008/layout/HorizontalMultiLevelHierarchy"/>
    <dgm:cxn modelId="{52464771-266C-4699-B21D-5B7CB82229B0}" type="presParOf" srcId="{EFBD3F9D-7014-45D8-969A-FC4B2AEF8BC1}" destId="{CF65F845-C982-49C6-9FA6-2273D4F7F9D6}" srcOrd="0" destOrd="0" presId="urn:microsoft.com/office/officeart/2008/layout/HorizontalMultiLevelHierarchy"/>
    <dgm:cxn modelId="{DCC58887-6EBD-4A77-B4BC-FAF97AED7331}" type="presParOf" srcId="{EFBD3F9D-7014-45D8-969A-FC4B2AEF8BC1}" destId="{AC230E81-691B-4C02-B9D9-9A9C0C5E3E8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A4B002-6B95-4C01-9A29-86923637F3A0}" type="doc">
      <dgm:prSet loTypeId="urn:microsoft.com/office/officeart/2005/8/layout/hList7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7D1B1484-EA5E-472C-B6E6-DADEBE4A28C5}">
      <dgm:prSet phldrT="[Text]" custT="1"/>
      <dgm:spPr/>
      <dgm:t>
        <a:bodyPr/>
        <a:lstStyle/>
        <a:p>
          <a:pPr algn="ctr"/>
          <a:r>
            <a:rPr lang="en-C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CITIZEN FACING</a:t>
          </a:r>
          <a:endParaRPr lang="en-C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3F4F85-D003-43FA-8C65-EA13A60B4A63}" type="parTrans" cxnId="{58F54144-0C69-4DEF-B377-FFC53420D5DB}">
      <dgm:prSet/>
      <dgm:spPr/>
      <dgm:t>
        <a:bodyPr/>
        <a:lstStyle/>
        <a:p>
          <a:endParaRPr lang="en-CA"/>
        </a:p>
      </dgm:t>
    </dgm:pt>
    <dgm:pt modelId="{22987851-5670-4D8F-93B6-AC0CE18EDFEE}" type="sibTrans" cxnId="{58F54144-0C69-4DEF-B377-FFC53420D5DB}">
      <dgm:prSet/>
      <dgm:spPr/>
      <dgm:t>
        <a:bodyPr/>
        <a:lstStyle/>
        <a:p>
          <a:endParaRPr lang="en-CA"/>
        </a:p>
      </dgm:t>
    </dgm:pt>
    <dgm:pt modelId="{0C7744EE-2CE2-4DB3-B374-AE4F811D00A2}">
      <dgm:prSet phldrT="[Text]" custT="1"/>
      <dgm:spPr/>
      <dgm:t>
        <a:bodyPr/>
        <a:lstStyle/>
        <a:p>
          <a:pPr algn="ctr"/>
          <a:r>
            <a:rPr lang="en-CA" sz="1400" dirty="0" smtClean="0"/>
            <a:t>Transit AVL</a:t>
          </a:r>
          <a:endParaRPr lang="en-CA" sz="1400" dirty="0"/>
        </a:p>
      </dgm:t>
    </dgm:pt>
    <dgm:pt modelId="{9671E1B5-4D87-48CC-B36D-06932DD4E30F}" type="parTrans" cxnId="{BB43FB95-F8B1-4BD0-9663-CE04136723DB}">
      <dgm:prSet/>
      <dgm:spPr/>
      <dgm:t>
        <a:bodyPr/>
        <a:lstStyle/>
        <a:p>
          <a:endParaRPr lang="en-CA"/>
        </a:p>
      </dgm:t>
    </dgm:pt>
    <dgm:pt modelId="{4B3036EA-DF4E-4D6A-9272-2017ACC64EAB}" type="sibTrans" cxnId="{BB43FB95-F8B1-4BD0-9663-CE04136723DB}">
      <dgm:prSet/>
      <dgm:spPr/>
      <dgm:t>
        <a:bodyPr/>
        <a:lstStyle/>
        <a:p>
          <a:endParaRPr lang="en-CA"/>
        </a:p>
      </dgm:t>
    </dgm:pt>
    <dgm:pt modelId="{FC07B96E-254D-4B51-9FCA-96CC0539876C}">
      <dgm:prSet phldrT="[Text]" custT="1"/>
      <dgm:spPr/>
      <dgm:t>
        <a:bodyPr/>
        <a:lstStyle/>
        <a:p>
          <a:pPr algn="ctr"/>
          <a:r>
            <a:rPr lang="en-CA" sz="1400" dirty="0" smtClean="0"/>
            <a:t>Web Transformation</a:t>
          </a:r>
          <a:endParaRPr lang="en-CA" sz="1400" dirty="0"/>
        </a:p>
      </dgm:t>
    </dgm:pt>
    <dgm:pt modelId="{6C676405-9E6C-4B48-A5B3-FF1EDA305311}" type="parTrans" cxnId="{5E62B116-B73C-487A-BBDE-CD9302F806E4}">
      <dgm:prSet/>
      <dgm:spPr/>
      <dgm:t>
        <a:bodyPr/>
        <a:lstStyle/>
        <a:p>
          <a:endParaRPr lang="en-CA"/>
        </a:p>
      </dgm:t>
    </dgm:pt>
    <dgm:pt modelId="{B69311FE-E8FE-407F-971A-70F9C47F3A8E}" type="sibTrans" cxnId="{5E62B116-B73C-487A-BBDE-CD9302F806E4}">
      <dgm:prSet/>
      <dgm:spPr/>
      <dgm:t>
        <a:bodyPr/>
        <a:lstStyle/>
        <a:p>
          <a:endParaRPr lang="en-CA"/>
        </a:p>
      </dgm:t>
    </dgm:pt>
    <dgm:pt modelId="{2E6B7312-3D07-413D-BC8A-FA0F64CB11BA}">
      <dgm:prSet phldrT="[Text]" custT="1"/>
      <dgm:spPr/>
      <dgm:t>
        <a:bodyPr/>
        <a:lstStyle/>
        <a:p>
          <a:pPr algn="ctr"/>
          <a:r>
            <a:rPr lang="en-CA" sz="1400" dirty="0" smtClean="0"/>
            <a:t>Corporate AVL</a:t>
          </a:r>
          <a:endParaRPr lang="en-CA" sz="1400" dirty="0"/>
        </a:p>
      </dgm:t>
    </dgm:pt>
    <dgm:pt modelId="{7539311A-0517-4847-9225-BF490B45F019}" type="parTrans" cxnId="{2AD3D230-D328-4A0F-9E71-32C42157D75F}">
      <dgm:prSet/>
      <dgm:spPr/>
      <dgm:t>
        <a:bodyPr/>
        <a:lstStyle/>
        <a:p>
          <a:endParaRPr lang="en-CA"/>
        </a:p>
      </dgm:t>
    </dgm:pt>
    <dgm:pt modelId="{5C1B866C-D24F-4FD2-A990-8782B29905F2}" type="sibTrans" cxnId="{2AD3D230-D328-4A0F-9E71-32C42157D75F}">
      <dgm:prSet/>
      <dgm:spPr/>
      <dgm:t>
        <a:bodyPr/>
        <a:lstStyle/>
        <a:p>
          <a:endParaRPr lang="en-CA"/>
        </a:p>
      </dgm:t>
    </dgm:pt>
    <dgm:pt modelId="{0B5FD3D9-D7D0-450C-A93F-2145846422BC}">
      <dgm:prSet phldrT="[Text]" custT="1"/>
      <dgm:spPr/>
      <dgm:t>
        <a:bodyPr/>
        <a:lstStyle/>
        <a:p>
          <a:pPr algn="ctr"/>
          <a:r>
            <a:rPr lang="en-CA" sz="1400" dirty="0" smtClean="0"/>
            <a:t>Online Permitting/Licensing</a:t>
          </a:r>
          <a:endParaRPr lang="en-CA" sz="1400" dirty="0"/>
        </a:p>
      </dgm:t>
    </dgm:pt>
    <dgm:pt modelId="{BE4E6FF8-52AF-4066-B54A-2ACEE79EA289}" type="parTrans" cxnId="{783B32C4-51AC-43D1-AF8C-12391F22127C}">
      <dgm:prSet/>
      <dgm:spPr/>
      <dgm:t>
        <a:bodyPr/>
        <a:lstStyle/>
        <a:p>
          <a:endParaRPr lang="en-CA"/>
        </a:p>
      </dgm:t>
    </dgm:pt>
    <dgm:pt modelId="{A3DC96EC-B708-455B-A72C-54B296DBD3F4}" type="sibTrans" cxnId="{783B32C4-51AC-43D1-AF8C-12391F22127C}">
      <dgm:prSet/>
      <dgm:spPr/>
      <dgm:t>
        <a:bodyPr/>
        <a:lstStyle/>
        <a:p>
          <a:endParaRPr lang="en-CA"/>
        </a:p>
      </dgm:t>
    </dgm:pt>
    <dgm:pt modelId="{D8141941-D09A-4749-944C-9E805E198789}">
      <dgm:prSet phldrT="[Text]" custT="1"/>
      <dgm:spPr/>
      <dgm:t>
        <a:bodyPr/>
        <a:lstStyle/>
        <a:p>
          <a:pPr algn="ctr"/>
          <a:r>
            <a:rPr lang="en-C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INTERNAL IMPROVEMENTS</a:t>
          </a:r>
          <a:endParaRPr lang="en-C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7D8154-4B14-4ACF-8969-769AB94B79F9}" type="parTrans" cxnId="{E287B5FC-B626-4482-B87B-270BBDC8623A}">
      <dgm:prSet/>
      <dgm:spPr/>
      <dgm:t>
        <a:bodyPr/>
        <a:lstStyle/>
        <a:p>
          <a:endParaRPr lang="en-CA"/>
        </a:p>
      </dgm:t>
    </dgm:pt>
    <dgm:pt modelId="{2E2A65FB-2D12-4915-80BD-8125912E3574}" type="sibTrans" cxnId="{E287B5FC-B626-4482-B87B-270BBDC8623A}">
      <dgm:prSet/>
      <dgm:spPr/>
      <dgm:t>
        <a:bodyPr/>
        <a:lstStyle/>
        <a:p>
          <a:endParaRPr lang="en-CA"/>
        </a:p>
      </dgm:t>
    </dgm:pt>
    <dgm:pt modelId="{5A05111B-5C2F-464E-89DB-E536737019E3}">
      <dgm:prSet phldrT="[Text]" custT="1"/>
      <dgm:spPr/>
      <dgm:t>
        <a:bodyPr/>
        <a:lstStyle/>
        <a:p>
          <a:pPr algn="ctr"/>
          <a:r>
            <a:rPr lang="en-CA" sz="1400" dirty="0" smtClean="0"/>
            <a:t>Open Data</a:t>
          </a:r>
          <a:endParaRPr lang="en-CA" sz="1400" dirty="0"/>
        </a:p>
      </dgm:t>
    </dgm:pt>
    <dgm:pt modelId="{27FBD5B0-5339-442B-A41F-AE01CF036FE8}" type="parTrans" cxnId="{20F8BB3C-3430-43D9-952A-1EE47F8AE93A}">
      <dgm:prSet/>
      <dgm:spPr/>
      <dgm:t>
        <a:bodyPr/>
        <a:lstStyle/>
        <a:p>
          <a:endParaRPr lang="en-CA"/>
        </a:p>
      </dgm:t>
    </dgm:pt>
    <dgm:pt modelId="{1EC94BA5-6BC0-4D0E-A5FE-8C645FFDD4F3}" type="sibTrans" cxnId="{20F8BB3C-3430-43D9-952A-1EE47F8AE93A}">
      <dgm:prSet/>
      <dgm:spPr/>
      <dgm:t>
        <a:bodyPr/>
        <a:lstStyle/>
        <a:p>
          <a:endParaRPr lang="en-CA"/>
        </a:p>
      </dgm:t>
    </dgm:pt>
    <dgm:pt modelId="{FD658157-C740-4473-BDB0-7035B9B2DB10}">
      <dgm:prSet phldrT="[Text]" custT="1"/>
      <dgm:spPr/>
      <dgm:t>
        <a:bodyPr/>
        <a:lstStyle/>
        <a:p>
          <a:pPr algn="ctr"/>
          <a:r>
            <a:rPr lang="en-CA" sz="1400" dirty="0" smtClean="0"/>
            <a:t>Online REC</a:t>
          </a:r>
          <a:endParaRPr lang="en-CA" sz="1400" dirty="0"/>
        </a:p>
      </dgm:t>
    </dgm:pt>
    <dgm:pt modelId="{264BF291-8D03-423D-9D74-49E00BE462D0}" type="parTrans" cxnId="{ED0EF8A9-6A44-4D41-BA0A-8C3EC6A7E8E3}">
      <dgm:prSet/>
      <dgm:spPr/>
      <dgm:t>
        <a:bodyPr/>
        <a:lstStyle/>
        <a:p>
          <a:endParaRPr lang="en-CA"/>
        </a:p>
      </dgm:t>
    </dgm:pt>
    <dgm:pt modelId="{C7419396-3FA5-4E9F-80F4-76E0E479841E}" type="sibTrans" cxnId="{ED0EF8A9-6A44-4D41-BA0A-8C3EC6A7E8E3}">
      <dgm:prSet/>
      <dgm:spPr/>
      <dgm:t>
        <a:bodyPr/>
        <a:lstStyle/>
        <a:p>
          <a:endParaRPr lang="en-CA"/>
        </a:p>
      </dgm:t>
    </dgm:pt>
    <dgm:pt modelId="{BE6C7D37-DF05-4A20-A44A-CDBA2183C458}">
      <dgm:prSet phldrT="[Text]" custT="1"/>
      <dgm:spPr/>
      <dgm:t>
        <a:bodyPr/>
        <a:lstStyle/>
        <a:p>
          <a:pPr algn="ctr"/>
          <a:r>
            <a:rPr lang="en-CA" sz="1400" dirty="0" smtClean="0"/>
            <a:t>TMR II</a:t>
          </a:r>
          <a:endParaRPr lang="en-CA" sz="1400" dirty="0"/>
        </a:p>
      </dgm:t>
    </dgm:pt>
    <dgm:pt modelId="{A15CE006-AFEE-427A-8534-DD97F7594C7C}" type="parTrans" cxnId="{4FD40BD3-DEAC-4785-88E2-F0FCCFD99FF4}">
      <dgm:prSet/>
      <dgm:spPr/>
      <dgm:t>
        <a:bodyPr/>
        <a:lstStyle/>
        <a:p>
          <a:endParaRPr lang="en-CA"/>
        </a:p>
      </dgm:t>
    </dgm:pt>
    <dgm:pt modelId="{36FDC162-BADB-4FDD-9104-F91FBF05AFC7}" type="sibTrans" cxnId="{4FD40BD3-DEAC-4785-88E2-F0FCCFD99FF4}">
      <dgm:prSet/>
      <dgm:spPr/>
      <dgm:t>
        <a:bodyPr/>
        <a:lstStyle/>
        <a:p>
          <a:endParaRPr lang="en-CA"/>
        </a:p>
      </dgm:t>
    </dgm:pt>
    <dgm:pt modelId="{77D5F57E-738E-46F5-919F-DFE6E165C018}">
      <dgm:prSet phldrT="[Text]" custT="1"/>
      <dgm:spPr/>
      <dgm:t>
        <a:bodyPr/>
        <a:lstStyle/>
        <a:p>
          <a:pPr algn="ctr"/>
          <a:r>
            <a:rPr lang="en-CA" sz="1400" dirty="0" smtClean="0"/>
            <a:t>Digital </a:t>
          </a:r>
          <a:r>
            <a:rPr lang="en-CA" sz="1400" dirty="0" err="1" smtClean="0"/>
            <a:t>Mugshots</a:t>
          </a:r>
          <a:endParaRPr lang="en-CA" sz="1400" dirty="0"/>
        </a:p>
      </dgm:t>
    </dgm:pt>
    <dgm:pt modelId="{2B93FEAA-2347-438A-A75B-1BF4ABB82F43}" type="parTrans" cxnId="{DB232D0D-86CF-4784-B5F5-3BBE5A9580AB}">
      <dgm:prSet/>
      <dgm:spPr/>
      <dgm:t>
        <a:bodyPr/>
        <a:lstStyle/>
        <a:p>
          <a:endParaRPr lang="en-CA"/>
        </a:p>
      </dgm:t>
    </dgm:pt>
    <dgm:pt modelId="{7C8D85CE-2E27-42D5-80E6-CC1BA92FCD98}" type="sibTrans" cxnId="{DB232D0D-86CF-4784-B5F5-3BBE5A9580AB}">
      <dgm:prSet/>
      <dgm:spPr/>
      <dgm:t>
        <a:bodyPr/>
        <a:lstStyle/>
        <a:p>
          <a:endParaRPr lang="en-CA"/>
        </a:p>
      </dgm:t>
    </dgm:pt>
    <dgm:pt modelId="{84FE864D-EF16-492D-B3A5-B6746B37EA69}">
      <dgm:prSet phldrT="[Text]" custT="1"/>
      <dgm:spPr/>
      <dgm:t>
        <a:bodyPr/>
        <a:lstStyle/>
        <a:p>
          <a:pPr algn="ctr"/>
          <a:r>
            <a:rPr lang="en-CA" sz="1400" dirty="0" smtClean="0"/>
            <a:t>Traffic Signals</a:t>
          </a:r>
          <a:endParaRPr lang="en-CA" sz="1400" dirty="0"/>
        </a:p>
      </dgm:t>
    </dgm:pt>
    <dgm:pt modelId="{29CF0C18-8277-4106-87E1-761FD06D5F67}" type="parTrans" cxnId="{3BD5C1DA-C383-4B98-A27E-0217FEDC33EE}">
      <dgm:prSet/>
      <dgm:spPr/>
      <dgm:t>
        <a:bodyPr/>
        <a:lstStyle/>
        <a:p>
          <a:endParaRPr lang="en-CA"/>
        </a:p>
      </dgm:t>
    </dgm:pt>
    <dgm:pt modelId="{3525E1B2-AB5C-4F58-BECD-758D6813ABAB}" type="sibTrans" cxnId="{3BD5C1DA-C383-4B98-A27E-0217FEDC33EE}">
      <dgm:prSet/>
      <dgm:spPr/>
      <dgm:t>
        <a:bodyPr/>
        <a:lstStyle/>
        <a:p>
          <a:endParaRPr lang="en-CA"/>
        </a:p>
      </dgm:t>
    </dgm:pt>
    <dgm:pt modelId="{E0FE127B-C3C5-45AA-A2BD-974BB3B28259}">
      <dgm:prSet phldrT="[Text]" custT="1"/>
      <dgm:spPr/>
      <dgm:t>
        <a:bodyPr/>
        <a:lstStyle/>
        <a:p>
          <a:pPr algn="ctr"/>
          <a:r>
            <a:rPr lang="en-CA" sz="1400" dirty="0" smtClean="0"/>
            <a:t>Parking Strategy</a:t>
          </a:r>
          <a:endParaRPr lang="en-CA" sz="1400" dirty="0"/>
        </a:p>
      </dgm:t>
    </dgm:pt>
    <dgm:pt modelId="{BE6D413D-B3B2-47CF-8C0D-8474024D4259}" type="parTrans" cxnId="{301A2D6A-9CE4-4069-AE2B-1670A26DCDDA}">
      <dgm:prSet/>
      <dgm:spPr/>
      <dgm:t>
        <a:bodyPr/>
        <a:lstStyle/>
        <a:p>
          <a:endParaRPr lang="en-CA"/>
        </a:p>
      </dgm:t>
    </dgm:pt>
    <dgm:pt modelId="{580EA481-DA99-465C-AEDB-BEE484ECC2A3}" type="sibTrans" cxnId="{301A2D6A-9CE4-4069-AE2B-1670A26DCDDA}">
      <dgm:prSet/>
      <dgm:spPr/>
      <dgm:t>
        <a:bodyPr/>
        <a:lstStyle/>
        <a:p>
          <a:endParaRPr lang="en-CA"/>
        </a:p>
      </dgm:t>
    </dgm:pt>
    <dgm:pt modelId="{70E0494E-E663-4AFE-A305-CC8046D3CA2A}">
      <dgm:prSet phldrT="[Text]" custT="1"/>
      <dgm:spPr/>
      <dgm:t>
        <a:bodyPr/>
        <a:lstStyle/>
        <a:p>
          <a:pPr algn="ctr"/>
          <a:r>
            <a:rPr lang="en-CA" sz="1300" dirty="0" smtClean="0"/>
            <a:t>Health &amp; Safety Reporting</a:t>
          </a:r>
          <a:endParaRPr lang="en-CA" sz="1300" dirty="0"/>
        </a:p>
      </dgm:t>
    </dgm:pt>
    <dgm:pt modelId="{A95C55CF-4E11-4B1C-BF1F-B0F81C085C63}" type="parTrans" cxnId="{077EA83E-9207-48F0-BB3F-96B3D9D575C5}">
      <dgm:prSet/>
      <dgm:spPr/>
      <dgm:t>
        <a:bodyPr/>
        <a:lstStyle/>
        <a:p>
          <a:endParaRPr lang="en-CA"/>
        </a:p>
      </dgm:t>
    </dgm:pt>
    <dgm:pt modelId="{3472F86F-DDFC-435E-8E7F-DFA2A2B33D5C}" type="sibTrans" cxnId="{077EA83E-9207-48F0-BB3F-96B3D9D575C5}">
      <dgm:prSet/>
      <dgm:spPr/>
      <dgm:t>
        <a:bodyPr/>
        <a:lstStyle/>
        <a:p>
          <a:endParaRPr lang="en-CA"/>
        </a:p>
      </dgm:t>
    </dgm:pt>
    <dgm:pt modelId="{0A4141B4-91F8-4E78-9391-61C472FB3420}">
      <dgm:prSet phldrT="[Text]" custT="1"/>
      <dgm:spPr/>
      <dgm:t>
        <a:bodyPr/>
        <a:lstStyle/>
        <a:p>
          <a:pPr algn="ctr"/>
          <a:r>
            <a:rPr lang="en-CA" sz="1300" dirty="0" smtClean="0"/>
            <a:t>Fire e-Learning</a:t>
          </a:r>
          <a:endParaRPr lang="en-CA" sz="1300" dirty="0"/>
        </a:p>
      </dgm:t>
    </dgm:pt>
    <dgm:pt modelId="{F4CC73E9-4F25-4513-9A5C-3C008EEC092C}" type="parTrans" cxnId="{D023FD22-E008-4F13-93F4-E65476820C1B}">
      <dgm:prSet/>
      <dgm:spPr/>
      <dgm:t>
        <a:bodyPr/>
        <a:lstStyle/>
        <a:p>
          <a:endParaRPr lang="en-CA"/>
        </a:p>
      </dgm:t>
    </dgm:pt>
    <dgm:pt modelId="{04A2F59F-92E5-43CC-BF75-11535730E094}" type="sibTrans" cxnId="{D023FD22-E008-4F13-93F4-E65476820C1B}">
      <dgm:prSet/>
      <dgm:spPr/>
      <dgm:t>
        <a:bodyPr/>
        <a:lstStyle/>
        <a:p>
          <a:endParaRPr lang="en-CA"/>
        </a:p>
      </dgm:t>
    </dgm:pt>
    <dgm:pt modelId="{E6A5B6BE-0F98-4E02-A457-1DD397E818B7}">
      <dgm:prSet phldrT="[Text]" custT="1"/>
      <dgm:spPr/>
      <dgm:t>
        <a:bodyPr/>
        <a:lstStyle/>
        <a:p>
          <a:pPr algn="ctr"/>
          <a:r>
            <a:rPr lang="en-CA" sz="1300" dirty="0" smtClean="0"/>
            <a:t>Open Data</a:t>
          </a:r>
          <a:endParaRPr lang="en-CA" sz="1300" dirty="0"/>
        </a:p>
      </dgm:t>
    </dgm:pt>
    <dgm:pt modelId="{D42D189A-C052-4F37-B1A6-A8BF10F95C9E}" type="parTrans" cxnId="{BB9B9D0C-979A-458B-83E8-49B9765040EB}">
      <dgm:prSet/>
      <dgm:spPr/>
      <dgm:t>
        <a:bodyPr/>
        <a:lstStyle/>
        <a:p>
          <a:endParaRPr lang="en-CA"/>
        </a:p>
      </dgm:t>
    </dgm:pt>
    <dgm:pt modelId="{3131CD4F-0217-47D1-BC8A-563B30A22DE7}" type="sibTrans" cxnId="{BB9B9D0C-979A-458B-83E8-49B9765040EB}">
      <dgm:prSet/>
      <dgm:spPr/>
      <dgm:t>
        <a:bodyPr/>
        <a:lstStyle/>
        <a:p>
          <a:endParaRPr lang="en-CA"/>
        </a:p>
      </dgm:t>
    </dgm:pt>
    <dgm:pt modelId="{AC009106-2607-46F8-8A72-A9FBD6FB8CF3}">
      <dgm:prSet phldrT="[Text]" custT="1"/>
      <dgm:spPr/>
      <dgm:t>
        <a:bodyPr/>
        <a:lstStyle/>
        <a:p>
          <a:pPr algn="ctr"/>
          <a:r>
            <a:rPr lang="en-CA" sz="1300" dirty="0" smtClean="0"/>
            <a:t>Unified Communications</a:t>
          </a:r>
          <a:endParaRPr lang="en-CA" sz="1300" dirty="0"/>
        </a:p>
      </dgm:t>
    </dgm:pt>
    <dgm:pt modelId="{FB9AAF53-EC35-4C09-BD47-E88F59FF56EF}" type="parTrans" cxnId="{07699DC5-212D-4869-9C87-8D5268F50977}">
      <dgm:prSet/>
      <dgm:spPr/>
      <dgm:t>
        <a:bodyPr/>
        <a:lstStyle/>
        <a:p>
          <a:endParaRPr lang="en-CA"/>
        </a:p>
      </dgm:t>
    </dgm:pt>
    <dgm:pt modelId="{73E6C048-75BC-4CBE-83B0-2708DBEC0B11}" type="sibTrans" cxnId="{07699DC5-212D-4869-9C87-8D5268F50977}">
      <dgm:prSet/>
      <dgm:spPr/>
      <dgm:t>
        <a:bodyPr/>
        <a:lstStyle/>
        <a:p>
          <a:endParaRPr lang="en-CA"/>
        </a:p>
      </dgm:t>
    </dgm:pt>
    <dgm:pt modelId="{4CE23198-F647-4E05-8B61-7969CFFD2F7B}">
      <dgm:prSet phldrT="[Text]" custT="1"/>
      <dgm:spPr/>
      <dgm:t>
        <a:bodyPr/>
        <a:lstStyle/>
        <a:p>
          <a:pPr algn="ctr"/>
          <a:r>
            <a:rPr lang="en-CA" sz="1300" dirty="0" smtClean="0"/>
            <a:t>Collaboration &amp; Workflow</a:t>
          </a:r>
          <a:endParaRPr lang="en-CA" sz="1300" dirty="0"/>
        </a:p>
      </dgm:t>
    </dgm:pt>
    <dgm:pt modelId="{518A259D-5EB6-4EEF-AD7A-6144F50A133C}" type="parTrans" cxnId="{4CBB5CC1-4D6D-4B8D-849A-ED06ED0B3985}">
      <dgm:prSet/>
      <dgm:spPr/>
      <dgm:t>
        <a:bodyPr/>
        <a:lstStyle/>
        <a:p>
          <a:endParaRPr lang="en-CA"/>
        </a:p>
      </dgm:t>
    </dgm:pt>
    <dgm:pt modelId="{D4AFC388-B004-4AE6-A852-E7EBE764F251}" type="sibTrans" cxnId="{4CBB5CC1-4D6D-4B8D-849A-ED06ED0B3985}">
      <dgm:prSet/>
      <dgm:spPr/>
      <dgm:t>
        <a:bodyPr/>
        <a:lstStyle/>
        <a:p>
          <a:endParaRPr lang="en-CA"/>
        </a:p>
      </dgm:t>
    </dgm:pt>
    <dgm:pt modelId="{EB3C714B-328C-42DC-A613-32C721DB2EC9}">
      <dgm:prSet phldrT="[Text]" custT="1"/>
      <dgm:spPr/>
      <dgm:t>
        <a:bodyPr/>
        <a:lstStyle/>
        <a:p>
          <a:pPr algn="ctr"/>
          <a:r>
            <a:rPr lang="en-CA" sz="1300" dirty="0" smtClean="0"/>
            <a:t>Document &amp; Data Management</a:t>
          </a:r>
          <a:endParaRPr lang="en-CA" sz="1300" dirty="0"/>
        </a:p>
      </dgm:t>
    </dgm:pt>
    <dgm:pt modelId="{CC948A7C-4DA1-4A8E-BBFB-15BA9836AB2D}" type="parTrans" cxnId="{A334C676-1462-4AC6-9280-A2185182F951}">
      <dgm:prSet/>
      <dgm:spPr/>
      <dgm:t>
        <a:bodyPr/>
        <a:lstStyle/>
        <a:p>
          <a:endParaRPr lang="en-CA"/>
        </a:p>
      </dgm:t>
    </dgm:pt>
    <dgm:pt modelId="{C4899BF2-BF6A-4344-B9C1-9ACE6DA963C0}" type="sibTrans" cxnId="{A334C676-1462-4AC6-9280-A2185182F951}">
      <dgm:prSet/>
      <dgm:spPr/>
      <dgm:t>
        <a:bodyPr/>
        <a:lstStyle/>
        <a:p>
          <a:endParaRPr lang="en-CA"/>
        </a:p>
      </dgm:t>
    </dgm:pt>
    <dgm:pt modelId="{EECF43BF-A55D-4455-8394-43C4ED3207B7}">
      <dgm:prSet phldrT="[Text]" custT="1"/>
      <dgm:spPr/>
      <dgm:t>
        <a:bodyPr/>
        <a:lstStyle/>
        <a:p>
          <a:pPr algn="ctr"/>
          <a:r>
            <a:rPr lang="en-CA" sz="1300" dirty="0" smtClean="0"/>
            <a:t>Business Intelligence</a:t>
          </a:r>
          <a:endParaRPr lang="en-CA" sz="1300" dirty="0"/>
        </a:p>
      </dgm:t>
    </dgm:pt>
    <dgm:pt modelId="{2519BB05-227E-4C60-906A-8793C4222B5D}" type="parTrans" cxnId="{A4B3FCEE-2FA6-4ABF-A0A8-97393DA45416}">
      <dgm:prSet/>
      <dgm:spPr/>
      <dgm:t>
        <a:bodyPr/>
        <a:lstStyle/>
        <a:p>
          <a:endParaRPr lang="en-CA"/>
        </a:p>
      </dgm:t>
    </dgm:pt>
    <dgm:pt modelId="{A7D7D0EF-A1C0-414C-8DEE-8BBC0B14C5D3}" type="sibTrans" cxnId="{A4B3FCEE-2FA6-4ABF-A0A8-97393DA45416}">
      <dgm:prSet/>
      <dgm:spPr/>
      <dgm:t>
        <a:bodyPr/>
        <a:lstStyle/>
        <a:p>
          <a:endParaRPr lang="en-CA"/>
        </a:p>
      </dgm:t>
    </dgm:pt>
    <dgm:pt modelId="{205C1954-E771-427D-B012-08A41E2B351D}">
      <dgm:prSet phldrT="[Text]" custT="1"/>
      <dgm:spPr/>
      <dgm:t>
        <a:bodyPr/>
        <a:lstStyle/>
        <a:p>
          <a:pPr algn="ctr"/>
          <a:r>
            <a:rPr lang="en-CA" sz="1300" dirty="0" smtClean="0"/>
            <a:t>SAP</a:t>
          </a:r>
          <a:endParaRPr lang="en-CA" sz="1300" dirty="0"/>
        </a:p>
      </dgm:t>
    </dgm:pt>
    <dgm:pt modelId="{09F73B73-D1DB-4D8C-B0EB-8EAF9ABB44FB}" type="parTrans" cxnId="{FD7BA3E4-E8CE-4D85-A0B7-FDCABE569FCC}">
      <dgm:prSet/>
      <dgm:spPr/>
      <dgm:t>
        <a:bodyPr/>
        <a:lstStyle/>
        <a:p>
          <a:endParaRPr lang="en-CA"/>
        </a:p>
      </dgm:t>
    </dgm:pt>
    <dgm:pt modelId="{133DD2B3-6F83-47B4-B33D-BD2FB5CDA703}" type="sibTrans" cxnId="{FD7BA3E4-E8CE-4D85-A0B7-FDCABE569FCC}">
      <dgm:prSet/>
      <dgm:spPr/>
      <dgm:t>
        <a:bodyPr/>
        <a:lstStyle/>
        <a:p>
          <a:endParaRPr lang="en-CA"/>
        </a:p>
      </dgm:t>
    </dgm:pt>
    <dgm:pt modelId="{B86D49D4-24F9-4EF8-B699-072EF13E5A07}">
      <dgm:prSet phldrT="[Text]" custT="1"/>
      <dgm:spPr/>
      <dgm:t>
        <a:bodyPr/>
        <a:lstStyle/>
        <a:p>
          <a:pPr algn="ctr"/>
          <a:r>
            <a:rPr lang="en-CA" sz="1300" dirty="0" smtClean="0"/>
            <a:t>Print Managed Services</a:t>
          </a:r>
          <a:endParaRPr lang="en-CA" sz="1300" dirty="0"/>
        </a:p>
      </dgm:t>
    </dgm:pt>
    <dgm:pt modelId="{55898C9C-30F1-42EF-92A1-0B1B30E82C84}" type="parTrans" cxnId="{1E89DDCF-14BC-41FD-B675-C724AF064C76}">
      <dgm:prSet/>
      <dgm:spPr/>
      <dgm:t>
        <a:bodyPr/>
        <a:lstStyle/>
        <a:p>
          <a:endParaRPr lang="en-CA"/>
        </a:p>
      </dgm:t>
    </dgm:pt>
    <dgm:pt modelId="{44F8E403-8D45-452D-8DDE-A87373A8EB41}" type="sibTrans" cxnId="{1E89DDCF-14BC-41FD-B675-C724AF064C76}">
      <dgm:prSet/>
      <dgm:spPr/>
      <dgm:t>
        <a:bodyPr/>
        <a:lstStyle/>
        <a:p>
          <a:endParaRPr lang="en-CA"/>
        </a:p>
      </dgm:t>
    </dgm:pt>
    <dgm:pt modelId="{9875B311-08CE-4710-8669-4B01195EE283}">
      <dgm:prSet phldrT="[Text]" custT="1"/>
      <dgm:spPr/>
      <dgm:t>
        <a:bodyPr/>
        <a:lstStyle/>
        <a:p>
          <a:pPr algn="ctr"/>
          <a:r>
            <a:rPr lang="en-CA" sz="1300" dirty="0" smtClean="0"/>
            <a:t>Mobile Workforce Strategy</a:t>
          </a:r>
          <a:endParaRPr lang="en-CA" sz="1300" dirty="0"/>
        </a:p>
      </dgm:t>
    </dgm:pt>
    <dgm:pt modelId="{94FB4917-4406-4879-B2AE-3EF43342B4F7}" type="parTrans" cxnId="{7949E6DE-C365-4B75-9E2F-9C0D3F13162B}">
      <dgm:prSet/>
      <dgm:spPr/>
      <dgm:t>
        <a:bodyPr/>
        <a:lstStyle/>
        <a:p>
          <a:endParaRPr lang="en-CA"/>
        </a:p>
      </dgm:t>
    </dgm:pt>
    <dgm:pt modelId="{311C0C2F-6658-4A5D-93CF-7CD0682CADB1}" type="sibTrans" cxnId="{7949E6DE-C365-4B75-9E2F-9C0D3F13162B}">
      <dgm:prSet/>
      <dgm:spPr/>
      <dgm:t>
        <a:bodyPr/>
        <a:lstStyle/>
        <a:p>
          <a:endParaRPr lang="en-CA"/>
        </a:p>
      </dgm:t>
    </dgm:pt>
    <dgm:pt modelId="{F0615FFF-5471-4093-8BE5-421A80635E6E}">
      <dgm:prSet phldrT="[Text]" custT="1"/>
      <dgm:spPr/>
      <dgm:t>
        <a:bodyPr/>
        <a:lstStyle/>
        <a:p>
          <a:pPr algn="ctr"/>
          <a:r>
            <a:rPr lang="en-CA" sz="1300" dirty="0" smtClean="0"/>
            <a:t>REGIS II</a:t>
          </a:r>
          <a:endParaRPr lang="en-CA" sz="1300" dirty="0"/>
        </a:p>
      </dgm:t>
    </dgm:pt>
    <dgm:pt modelId="{175399D1-A1F9-48B7-AD38-39EE359D0512}" type="parTrans" cxnId="{DA1866AC-604E-422B-B72A-7060390903B3}">
      <dgm:prSet/>
      <dgm:spPr/>
      <dgm:t>
        <a:bodyPr/>
        <a:lstStyle/>
        <a:p>
          <a:endParaRPr lang="en-CA"/>
        </a:p>
      </dgm:t>
    </dgm:pt>
    <dgm:pt modelId="{7C9BC729-720A-412E-8250-F43E6B7F89D5}" type="sibTrans" cxnId="{DA1866AC-604E-422B-B72A-7060390903B3}">
      <dgm:prSet/>
      <dgm:spPr/>
      <dgm:t>
        <a:bodyPr/>
        <a:lstStyle/>
        <a:p>
          <a:endParaRPr lang="en-CA"/>
        </a:p>
      </dgm:t>
    </dgm:pt>
    <dgm:pt modelId="{C4533D4F-BC60-427C-96A2-746A420F2974}">
      <dgm:prSet phldrT="[Text]" custT="1"/>
      <dgm:spPr/>
      <dgm:t>
        <a:bodyPr/>
        <a:lstStyle/>
        <a:p>
          <a:pPr algn="ctr"/>
          <a:r>
            <a:rPr lang="en-CA" sz="1400" dirty="0" smtClean="0"/>
            <a:t>LED Street Lights</a:t>
          </a:r>
          <a:endParaRPr lang="en-CA" sz="1400" dirty="0"/>
        </a:p>
      </dgm:t>
    </dgm:pt>
    <dgm:pt modelId="{9A07D971-3A26-4BFF-899F-C42CD4F2AFE9}" type="parTrans" cxnId="{CE53163D-E350-417F-8BAE-60567B5B6667}">
      <dgm:prSet/>
      <dgm:spPr/>
      <dgm:t>
        <a:bodyPr/>
        <a:lstStyle/>
        <a:p>
          <a:endParaRPr lang="en-CA"/>
        </a:p>
      </dgm:t>
    </dgm:pt>
    <dgm:pt modelId="{82B0F4C1-D221-480C-A0D3-C88B6626FCD4}" type="sibTrans" cxnId="{CE53163D-E350-417F-8BAE-60567B5B6667}">
      <dgm:prSet/>
      <dgm:spPr/>
      <dgm:t>
        <a:bodyPr/>
        <a:lstStyle/>
        <a:p>
          <a:endParaRPr lang="en-CA"/>
        </a:p>
      </dgm:t>
    </dgm:pt>
    <dgm:pt modelId="{5503EA0A-7E94-447B-8409-06FE8BCA29BB}" type="pres">
      <dgm:prSet presAssocID="{70A4B002-6B95-4C01-9A29-86923637F3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1398A19-EF54-4EBF-8D6E-9413A97500BB}" type="pres">
      <dgm:prSet presAssocID="{70A4B002-6B95-4C01-9A29-86923637F3A0}" presName="fgShape" presStyleLbl="fgShp" presStyleIdx="0" presStyleCnt="1" custScaleX="108696" custLinFactY="-178744" custLinFactNeighborX="0" custLinFactNeighborY="-200000"/>
      <dgm:spPr/>
    </dgm:pt>
    <dgm:pt modelId="{DF38048C-EB77-43B6-8AA4-2AD3CD4CBFF0}" type="pres">
      <dgm:prSet presAssocID="{70A4B002-6B95-4C01-9A29-86923637F3A0}" presName="linComp" presStyleCnt="0"/>
      <dgm:spPr/>
    </dgm:pt>
    <dgm:pt modelId="{03CF8D7C-93A0-4416-8DEB-9B1FEB9A3608}" type="pres">
      <dgm:prSet presAssocID="{7D1B1484-EA5E-472C-B6E6-DADEBE4A28C5}" presName="compNode" presStyleCnt="0"/>
      <dgm:spPr/>
    </dgm:pt>
    <dgm:pt modelId="{AFBC219D-F7EB-4FDE-89F6-C1B81C2A3810}" type="pres">
      <dgm:prSet presAssocID="{7D1B1484-EA5E-472C-B6E6-DADEBE4A28C5}" presName="bkgdShape" presStyleLbl="node1" presStyleIdx="0" presStyleCnt="2" custScaleY="100000"/>
      <dgm:spPr/>
      <dgm:t>
        <a:bodyPr/>
        <a:lstStyle/>
        <a:p>
          <a:endParaRPr lang="en-CA"/>
        </a:p>
      </dgm:t>
    </dgm:pt>
    <dgm:pt modelId="{AE771412-2D71-4B56-A423-15AB869F03FC}" type="pres">
      <dgm:prSet presAssocID="{7D1B1484-EA5E-472C-B6E6-DADEBE4A28C5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730A1DD-18B9-4644-97A1-13501D492C9B}" type="pres">
      <dgm:prSet presAssocID="{7D1B1484-EA5E-472C-B6E6-DADEBE4A28C5}" presName="invisiNode" presStyleLbl="node1" presStyleIdx="0" presStyleCnt="2"/>
      <dgm:spPr/>
    </dgm:pt>
    <dgm:pt modelId="{7C86CF18-6380-4C35-A570-3DB5673E9D03}" type="pres">
      <dgm:prSet presAssocID="{7D1B1484-EA5E-472C-B6E6-DADEBE4A28C5}" presName="imagNode" presStyleLbl="fgImgPlace1" presStyleIdx="0" presStyleCnt="2" custScaleX="65383" custScaleY="56678" custLinFactNeighborX="1472" custLinFactNeighborY="-26622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CA"/>
        </a:p>
      </dgm:t>
    </dgm:pt>
    <dgm:pt modelId="{E083B779-DD16-40B1-8BEC-6923509B060B}" type="pres">
      <dgm:prSet presAssocID="{22987851-5670-4D8F-93B6-AC0CE18EDFEE}" presName="sibTrans" presStyleLbl="sibTrans2D1" presStyleIdx="0" presStyleCnt="0"/>
      <dgm:spPr/>
      <dgm:t>
        <a:bodyPr/>
        <a:lstStyle/>
        <a:p>
          <a:endParaRPr lang="en-CA"/>
        </a:p>
      </dgm:t>
    </dgm:pt>
    <dgm:pt modelId="{816940AC-BB2F-4E78-BA58-3CB7B9B24FEF}" type="pres">
      <dgm:prSet presAssocID="{D8141941-D09A-4749-944C-9E805E198789}" presName="compNode" presStyleCnt="0"/>
      <dgm:spPr/>
    </dgm:pt>
    <dgm:pt modelId="{8C93ED4B-AE21-4930-BBD2-8B5B000C3775}" type="pres">
      <dgm:prSet presAssocID="{D8141941-D09A-4749-944C-9E805E198789}" presName="bkgdShape" presStyleLbl="node1" presStyleIdx="1" presStyleCnt="2"/>
      <dgm:spPr/>
      <dgm:t>
        <a:bodyPr/>
        <a:lstStyle/>
        <a:p>
          <a:endParaRPr lang="en-CA"/>
        </a:p>
      </dgm:t>
    </dgm:pt>
    <dgm:pt modelId="{0B858D9B-AAB9-4E5D-B51F-8CD534AAF74F}" type="pres">
      <dgm:prSet presAssocID="{D8141941-D09A-4749-944C-9E805E198789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4A7A1AF-DCD0-4C3F-9EC4-EFA6045B10B0}" type="pres">
      <dgm:prSet presAssocID="{D8141941-D09A-4749-944C-9E805E198789}" presName="invisiNode" presStyleLbl="node1" presStyleIdx="1" presStyleCnt="2"/>
      <dgm:spPr/>
    </dgm:pt>
    <dgm:pt modelId="{2D5E81E3-3D25-4D7D-8AAF-3A227698BD21}" type="pres">
      <dgm:prSet presAssocID="{D8141941-D09A-4749-944C-9E805E198789}" presName="imagNode" presStyleLbl="fgImgPlace1" presStyleIdx="1" presStyleCnt="2" custScaleX="62439" custScaleY="55461" custLinFactNeighborX="1508" custLinFactNeighborY="-27231"/>
      <dgm:spPr>
        <a:blipFill>
          <a:blip xmlns:r="http://schemas.openxmlformats.org/officeDocument/2006/relationships"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CA"/>
        </a:p>
      </dgm:t>
    </dgm:pt>
  </dgm:ptLst>
  <dgm:cxnLst>
    <dgm:cxn modelId="{46E53437-5CF1-49F4-BAA7-38D9A1EDB1B8}" type="presOf" srcId="{5A05111B-5C2F-464E-89DB-E536737019E3}" destId="{AFBC219D-F7EB-4FDE-89F6-C1B81C2A3810}" srcOrd="0" destOrd="5" presId="urn:microsoft.com/office/officeart/2005/8/layout/hList7"/>
    <dgm:cxn modelId="{DB4392DE-9ECB-41B7-B299-37928E3B6790}" type="presOf" srcId="{C4533D4F-BC60-427C-96A2-746A420F2974}" destId="{AFBC219D-F7EB-4FDE-89F6-C1B81C2A3810}" srcOrd="0" destOrd="10" presId="urn:microsoft.com/office/officeart/2005/8/layout/hList7"/>
    <dgm:cxn modelId="{8F13C470-170F-40AE-8DDA-E2624A87C06C}" type="presOf" srcId="{F0615FFF-5471-4093-8BE5-421A80635E6E}" destId="{0B858D9B-AAB9-4E5D-B51F-8CD534AAF74F}" srcOrd="1" destOrd="11" presId="urn:microsoft.com/office/officeart/2005/8/layout/hList7"/>
    <dgm:cxn modelId="{301A2D6A-9CE4-4069-AE2B-1670A26DCDDA}" srcId="{7D1B1484-EA5E-472C-B6E6-DADEBE4A28C5}" destId="{E0FE127B-C3C5-45AA-A2BD-974BB3B28259}" srcOrd="10" destOrd="0" parTransId="{BE6D413D-B3B2-47CF-8C0D-8474024D4259}" sibTransId="{580EA481-DA99-465C-AEDB-BEE484ECC2A3}"/>
    <dgm:cxn modelId="{4CBB5CC1-4D6D-4B8D-849A-ED06ED0B3985}" srcId="{D8141941-D09A-4749-944C-9E805E198789}" destId="{4CE23198-F647-4E05-8B61-7969CFFD2F7B}" srcOrd="4" destOrd="0" parTransId="{518A259D-5EB6-4EEF-AD7A-6144F50A133C}" sibTransId="{D4AFC388-B004-4AE6-A852-E7EBE764F251}"/>
    <dgm:cxn modelId="{E678DD96-A2B8-4EC2-BBBB-1C73E1A9AB86}" type="presOf" srcId="{E6A5B6BE-0F98-4E02-A457-1DD397E818B7}" destId="{0B858D9B-AAB9-4E5D-B51F-8CD534AAF74F}" srcOrd="1" destOrd="3" presId="urn:microsoft.com/office/officeart/2005/8/layout/hList7"/>
    <dgm:cxn modelId="{A2DB0932-FE6F-4D16-833E-B7EFC72980A6}" type="presOf" srcId="{22987851-5670-4D8F-93B6-AC0CE18EDFEE}" destId="{E083B779-DD16-40B1-8BEC-6923509B060B}" srcOrd="0" destOrd="0" presId="urn:microsoft.com/office/officeart/2005/8/layout/hList7"/>
    <dgm:cxn modelId="{E154AC80-D9E3-4E46-B412-678673BE29A6}" type="presOf" srcId="{0B5FD3D9-D7D0-450C-A93F-2145846422BC}" destId="{AE771412-2D71-4B56-A423-15AB869F03FC}" srcOrd="1" destOrd="4" presId="urn:microsoft.com/office/officeart/2005/8/layout/hList7"/>
    <dgm:cxn modelId="{C3724885-C7B5-4FE6-8D4C-F45C50EFD5B1}" type="presOf" srcId="{9875B311-08CE-4710-8669-4B01195EE283}" destId="{0B858D9B-AAB9-4E5D-B51F-8CD534AAF74F}" srcOrd="1" destOrd="10" presId="urn:microsoft.com/office/officeart/2005/8/layout/hList7"/>
    <dgm:cxn modelId="{A334C676-1462-4AC6-9280-A2185182F951}" srcId="{D8141941-D09A-4749-944C-9E805E198789}" destId="{EB3C714B-328C-42DC-A613-32C721DB2EC9}" srcOrd="5" destOrd="0" parTransId="{CC948A7C-4DA1-4A8E-BBFB-15BA9836AB2D}" sibTransId="{C4899BF2-BF6A-4344-B9C1-9ACE6DA963C0}"/>
    <dgm:cxn modelId="{1FC7E4EA-9AC5-4541-AE46-EB095797C8B0}" type="presOf" srcId="{70A4B002-6B95-4C01-9A29-86923637F3A0}" destId="{5503EA0A-7E94-447B-8409-06FE8BCA29BB}" srcOrd="0" destOrd="0" presId="urn:microsoft.com/office/officeart/2005/8/layout/hList7"/>
    <dgm:cxn modelId="{538B1A87-CD47-437E-AEDE-509C6BB73C9F}" type="presOf" srcId="{C4533D4F-BC60-427C-96A2-746A420F2974}" destId="{AE771412-2D71-4B56-A423-15AB869F03FC}" srcOrd="1" destOrd="10" presId="urn:microsoft.com/office/officeart/2005/8/layout/hList7"/>
    <dgm:cxn modelId="{59E20627-EC9D-4E5F-A3F1-40664337C6EC}" type="presOf" srcId="{D8141941-D09A-4749-944C-9E805E198789}" destId="{0B858D9B-AAB9-4E5D-B51F-8CD534AAF74F}" srcOrd="1" destOrd="0" presId="urn:microsoft.com/office/officeart/2005/8/layout/hList7"/>
    <dgm:cxn modelId="{02D44D08-64FE-4959-8D43-2E1243D34DE5}" type="presOf" srcId="{D8141941-D09A-4749-944C-9E805E198789}" destId="{8C93ED4B-AE21-4930-BBD2-8B5B000C3775}" srcOrd="0" destOrd="0" presId="urn:microsoft.com/office/officeart/2005/8/layout/hList7"/>
    <dgm:cxn modelId="{E3D04973-82CA-43E5-B529-8BA6E7B2E158}" type="presOf" srcId="{70E0494E-E663-4AFE-A305-CC8046D3CA2A}" destId="{8C93ED4B-AE21-4930-BBD2-8B5B000C3775}" srcOrd="0" destOrd="1" presId="urn:microsoft.com/office/officeart/2005/8/layout/hList7"/>
    <dgm:cxn modelId="{A8BCCA2D-1E49-4DF0-8B5B-C689D0887382}" type="presOf" srcId="{EECF43BF-A55D-4455-8394-43C4ED3207B7}" destId="{8C93ED4B-AE21-4930-BBD2-8B5B000C3775}" srcOrd="0" destOrd="7" presId="urn:microsoft.com/office/officeart/2005/8/layout/hList7"/>
    <dgm:cxn modelId="{D023FD22-E008-4F13-93F4-E65476820C1B}" srcId="{D8141941-D09A-4749-944C-9E805E198789}" destId="{0A4141B4-91F8-4E78-9391-61C472FB3420}" srcOrd="1" destOrd="0" parTransId="{F4CC73E9-4F25-4513-9A5C-3C008EEC092C}" sibTransId="{04A2F59F-92E5-43CC-BF75-11535730E094}"/>
    <dgm:cxn modelId="{C8E00DD3-D16A-48B0-B382-CF4B2BDF149E}" type="presOf" srcId="{BE6C7D37-DF05-4A20-A44A-CDBA2183C458}" destId="{AE771412-2D71-4B56-A423-15AB869F03FC}" srcOrd="1" destOrd="7" presId="urn:microsoft.com/office/officeart/2005/8/layout/hList7"/>
    <dgm:cxn modelId="{ED0EF8A9-6A44-4D41-BA0A-8C3EC6A7E8E3}" srcId="{7D1B1484-EA5E-472C-B6E6-DADEBE4A28C5}" destId="{FD658157-C740-4473-BDB0-7035B9B2DB10}" srcOrd="5" destOrd="0" parTransId="{264BF291-8D03-423D-9D74-49E00BE462D0}" sibTransId="{C7419396-3FA5-4E9F-80F4-76E0E479841E}"/>
    <dgm:cxn modelId="{3AA4D85C-6592-4547-9583-83FDD6891D88}" type="presOf" srcId="{FD658157-C740-4473-BDB0-7035B9B2DB10}" destId="{AE771412-2D71-4B56-A423-15AB869F03FC}" srcOrd="1" destOrd="6" presId="urn:microsoft.com/office/officeart/2005/8/layout/hList7"/>
    <dgm:cxn modelId="{570441D5-6581-4BDF-8065-BC55A60AEE83}" type="presOf" srcId="{FD658157-C740-4473-BDB0-7035B9B2DB10}" destId="{AFBC219D-F7EB-4FDE-89F6-C1B81C2A3810}" srcOrd="0" destOrd="6" presId="urn:microsoft.com/office/officeart/2005/8/layout/hList7"/>
    <dgm:cxn modelId="{2F43C1AA-4973-4014-B1AD-9A879DB39466}" type="presOf" srcId="{70E0494E-E663-4AFE-A305-CC8046D3CA2A}" destId="{0B858D9B-AAB9-4E5D-B51F-8CD534AAF74F}" srcOrd="1" destOrd="1" presId="urn:microsoft.com/office/officeart/2005/8/layout/hList7"/>
    <dgm:cxn modelId="{3E241859-5691-42CA-BA6F-A8637104C308}" type="presOf" srcId="{AC009106-2607-46F8-8A72-A9FBD6FB8CF3}" destId="{8C93ED4B-AE21-4930-BBD2-8B5B000C3775}" srcOrd="0" destOrd="4" presId="urn:microsoft.com/office/officeart/2005/8/layout/hList7"/>
    <dgm:cxn modelId="{CE53163D-E350-417F-8BAE-60567B5B6667}" srcId="{7D1B1484-EA5E-472C-B6E6-DADEBE4A28C5}" destId="{C4533D4F-BC60-427C-96A2-746A420F2974}" srcOrd="9" destOrd="0" parTransId="{9A07D971-3A26-4BFF-899F-C42CD4F2AFE9}" sibTransId="{82B0F4C1-D221-480C-A0D3-C88B6626FCD4}"/>
    <dgm:cxn modelId="{EF026F31-3AD2-4C74-AF92-14CC9810B35A}" type="presOf" srcId="{E6A5B6BE-0F98-4E02-A457-1DD397E818B7}" destId="{8C93ED4B-AE21-4930-BBD2-8B5B000C3775}" srcOrd="0" destOrd="3" presId="urn:microsoft.com/office/officeart/2005/8/layout/hList7"/>
    <dgm:cxn modelId="{53CEF0C8-9FE1-4A95-BD46-939636C23423}" type="presOf" srcId="{0A4141B4-91F8-4E78-9391-61C472FB3420}" destId="{0B858D9B-AAB9-4E5D-B51F-8CD534AAF74F}" srcOrd="1" destOrd="2" presId="urn:microsoft.com/office/officeart/2005/8/layout/hList7"/>
    <dgm:cxn modelId="{A8B4FCC9-FCFC-4786-BCBE-9854CE356658}" type="presOf" srcId="{77D5F57E-738E-46F5-919F-DFE6E165C018}" destId="{AE771412-2D71-4B56-A423-15AB869F03FC}" srcOrd="1" destOrd="8" presId="urn:microsoft.com/office/officeart/2005/8/layout/hList7"/>
    <dgm:cxn modelId="{07699DC5-212D-4869-9C87-8D5268F50977}" srcId="{D8141941-D09A-4749-944C-9E805E198789}" destId="{AC009106-2607-46F8-8A72-A9FBD6FB8CF3}" srcOrd="3" destOrd="0" parTransId="{FB9AAF53-EC35-4C09-BD47-E88F59FF56EF}" sibTransId="{73E6C048-75BC-4CBE-83B0-2708DBEC0B11}"/>
    <dgm:cxn modelId="{BB43FB95-F8B1-4BD0-9663-CE04136723DB}" srcId="{7D1B1484-EA5E-472C-B6E6-DADEBE4A28C5}" destId="{0C7744EE-2CE2-4DB3-B374-AE4F811D00A2}" srcOrd="0" destOrd="0" parTransId="{9671E1B5-4D87-48CC-B36D-06932DD4E30F}" sibTransId="{4B3036EA-DF4E-4D6A-9272-2017ACC64EAB}"/>
    <dgm:cxn modelId="{F8F00414-F281-47D1-BF7A-FE00FA590A06}" type="presOf" srcId="{7D1B1484-EA5E-472C-B6E6-DADEBE4A28C5}" destId="{AE771412-2D71-4B56-A423-15AB869F03FC}" srcOrd="1" destOrd="0" presId="urn:microsoft.com/office/officeart/2005/8/layout/hList7"/>
    <dgm:cxn modelId="{E4F69469-D8D8-43DB-B4B3-543F426E92FD}" type="presOf" srcId="{EECF43BF-A55D-4455-8394-43C4ED3207B7}" destId="{0B858D9B-AAB9-4E5D-B51F-8CD534AAF74F}" srcOrd="1" destOrd="7" presId="urn:microsoft.com/office/officeart/2005/8/layout/hList7"/>
    <dgm:cxn modelId="{58F54144-0C69-4DEF-B377-FFC53420D5DB}" srcId="{70A4B002-6B95-4C01-9A29-86923637F3A0}" destId="{7D1B1484-EA5E-472C-B6E6-DADEBE4A28C5}" srcOrd="0" destOrd="0" parTransId="{163F4F85-D003-43FA-8C65-EA13A60B4A63}" sibTransId="{22987851-5670-4D8F-93B6-AC0CE18EDFEE}"/>
    <dgm:cxn modelId="{4D7898BE-CA95-482D-83F1-9F11F5419EB7}" type="presOf" srcId="{77D5F57E-738E-46F5-919F-DFE6E165C018}" destId="{AFBC219D-F7EB-4FDE-89F6-C1B81C2A3810}" srcOrd="0" destOrd="8" presId="urn:microsoft.com/office/officeart/2005/8/layout/hList7"/>
    <dgm:cxn modelId="{8B89D939-6FC3-40A0-8003-6FD8D493FDBF}" type="presOf" srcId="{BE6C7D37-DF05-4A20-A44A-CDBA2183C458}" destId="{AFBC219D-F7EB-4FDE-89F6-C1B81C2A3810}" srcOrd="0" destOrd="7" presId="urn:microsoft.com/office/officeart/2005/8/layout/hList7"/>
    <dgm:cxn modelId="{783B32C4-51AC-43D1-AF8C-12391F22127C}" srcId="{7D1B1484-EA5E-472C-B6E6-DADEBE4A28C5}" destId="{0B5FD3D9-D7D0-450C-A93F-2145846422BC}" srcOrd="3" destOrd="0" parTransId="{BE4E6FF8-52AF-4066-B54A-2ACEE79EA289}" sibTransId="{A3DC96EC-B708-455B-A72C-54B296DBD3F4}"/>
    <dgm:cxn modelId="{4C8A2689-A641-4155-834A-DE9214CF0DD6}" type="presOf" srcId="{E0FE127B-C3C5-45AA-A2BD-974BB3B28259}" destId="{AE771412-2D71-4B56-A423-15AB869F03FC}" srcOrd="1" destOrd="11" presId="urn:microsoft.com/office/officeart/2005/8/layout/hList7"/>
    <dgm:cxn modelId="{D5864B95-B184-4675-986A-CE7FFDC649F1}" type="presOf" srcId="{84FE864D-EF16-492D-B3A5-B6746B37EA69}" destId="{AFBC219D-F7EB-4FDE-89F6-C1B81C2A3810}" srcOrd="0" destOrd="9" presId="urn:microsoft.com/office/officeart/2005/8/layout/hList7"/>
    <dgm:cxn modelId="{3BD5C1DA-C383-4B98-A27E-0217FEDC33EE}" srcId="{7D1B1484-EA5E-472C-B6E6-DADEBE4A28C5}" destId="{84FE864D-EF16-492D-B3A5-B6746B37EA69}" srcOrd="8" destOrd="0" parTransId="{29CF0C18-8277-4106-87E1-761FD06D5F67}" sibTransId="{3525E1B2-AB5C-4F58-BECD-758D6813ABAB}"/>
    <dgm:cxn modelId="{9C909AD5-94FB-430B-AE7A-ADA4E4895048}" type="presOf" srcId="{0A4141B4-91F8-4E78-9391-61C472FB3420}" destId="{8C93ED4B-AE21-4930-BBD2-8B5B000C3775}" srcOrd="0" destOrd="2" presId="urn:microsoft.com/office/officeart/2005/8/layout/hList7"/>
    <dgm:cxn modelId="{A4B3FCEE-2FA6-4ABF-A0A8-97393DA45416}" srcId="{D8141941-D09A-4749-944C-9E805E198789}" destId="{EECF43BF-A55D-4455-8394-43C4ED3207B7}" srcOrd="6" destOrd="0" parTransId="{2519BB05-227E-4C60-906A-8793C4222B5D}" sibTransId="{A7D7D0EF-A1C0-414C-8DEE-8BBC0B14C5D3}"/>
    <dgm:cxn modelId="{D962CD1B-F73A-4F08-A2CA-159FABC2515C}" type="presOf" srcId="{FC07B96E-254D-4B51-9FCA-96CC0539876C}" destId="{AFBC219D-F7EB-4FDE-89F6-C1B81C2A3810}" srcOrd="0" destOrd="2" presId="urn:microsoft.com/office/officeart/2005/8/layout/hList7"/>
    <dgm:cxn modelId="{7949E6DE-C365-4B75-9E2F-9C0D3F13162B}" srcId="{D8141941-D09A-4749-944C-9E805E198789}" destId="{9875B311-08CE-4710-8669-4B01195EE283}" srcOrd="9" destOrd="0" parTransId="{94FB4917-4406-4879-B2AE-3EF43342B4F7}" sibTransId="{311C0C2F-6658-4A5D-93CF-7CD0682CADB1}"/>
    <dgm:cxn modelId="{1E89DDCF-14BC-41FD-B675-C724AF064C76}" srcId="{D8141941-D09A-4749-944C-9E805E198789}" destId="{B86D49D4-24F9-4EF8-B699-072EF13E5A07}" srcOrd="8" destOrd="0" parTransId="{55898C9C-30F1-42EF-92A1-0B1B30E82C84}" sibTransId="{44F8E403-8D45-452D-8DDE-A87373A8EB41}"/>
    <dgm:cxn modelId="{563CE22A-0D2B-4696-BBF8-A470F1BC6FBE}" type="presOf" srcId="{0B5FD3D9-D7D0-450C-A93F-2145846422BC}" destId="{AFBC219D-F7EB-4FDE-89F6-C1B81C2A3810}" srcOrd="0" destOrd="4" presId="urn:microsoft.com/office/officeart/2005/8/layout/hList7"/>
    <dgm:cxn modelId="{077EA83E-9207-48F0-BB3F-96B3D9D575C5}" srcId="{D8141941-D09A-4749-944C-9E805E198789}" destId="{70E0494E-E663-4AFE-A305-CC8046D3CA2A}" srcOrd="0" destOrd="0" parTransId="{A95C55CF-4E11-4B1C-BF1F-B0F81C085C63}" sibTransId="{3472F86F-DDFC-435E-8E7F-DFA2A2B33D5C}"/>
    <dgm:cxn modelId="{20F8BB3C-3430-43D9-952A-1EE47F8AE93A}" srcId="{7D1B1484-EA5E-472C-B6E6-DADEBE4A28C5}" destId="{5A05111B-5C2F-464E-89DB-E536737019E3}" srcOrd="4" destOrd="0" parTransId="{27FBD5B0-5339-442B-A41F-AE01CF036FE8}" sibTransId="{1EC94BA5-6BC0-4D0E-A5FE-8C645FFDD4F3}"/>
    <dgm:cxn modelId="{8F3DFD61-AD00-4D5D-B5B1-BF9058E30596}" type="presOf" srcId="{AC009106-2607-46F8-8A72-A9FBD6FB8CF3}" destId="{0B858D9B-AAB9-4E5D-B51F-8CD534AAF74F}" srcOrd="1" destOrd="4" presId="urn:microsoft.com/office/officeart/2005/8/layout/hList7"/>
    <dgm:cxn modelId="{8B495044-513F-45E4-B7BF-B524D2D47CD3}" type="presOf" srcId="{205C1954-E771-427D-B012-08A41E2B351D}" destId="{0B858D9B-AAB9-4E5D-B51F-8CD534AAF74F}" srcOrd="1" destOrd="8" presId="urn:microsoft.com/office/officeart/2005/8/layout/hList7"/>
    <dgm:cxn modelId="{4F9E2F67-1746-4814-9A04-19A49716A1A2}" type="presOf" srcId="{0C7744EE-2CE2-4DB3-B374-AE4F811D00A2}" destId="{AE771412-2D71-4B56-A423-15AB869F03FC}" srcOrd="1" destOrd="1" presId="urn:microsoft.com/office/officeart/2005/8/layout/hList7"/>
    <dgm:cxn modelId="{2AD3D230-D328-4A0F-9E71-32C42157D75F}" srcId="{7D1B1484-EA5E-472C-B6E6-DADEBE4A28C5}" destId="{2E6B7312-3D07-413D-BC8A-FA0F64CB11BA}" srcOrd="2" destOrd="0" parTransId="{7539311A-0517-4847-9225-BF490B45F019}" sibTransId="{5C1B866C-D24F-4FD2-A990-8782B29905F2}"/>
    <dgm:cxn modelId="{291B207B-2C70-4406-BA46-C00229E9030C}" type="presOf" srcId="{EB3C714B-328C-42DC-A613-32C721DB2EC9}" destId="{0B858D9B-AAB9-4E5D-B51F-8CD534AAF74F}" srcOrd="1" destOrd="6" presId="urn:microsoft.com/office/officeart/2005/8/layout/hList7"/>
    <dgm:cxn modelId="{4E5BC432-CDC9-4B02-ACCA-58D864D6120E}" type="presOf" srcId="{B86D49D4-24F9-4EF8-B699-072EF13E5A07}" destId="{8C93ED4B-AE21-4930-BBD2-8B5B000C3775}" srcOrd="0" destOrd="9" presId="urn:microsoft.com/office/officeart/2005/8/layout/hList7"/>
    <dgm:cxn modelId="{9850CBB1-6AD8-441D-81D3-E2C7736E071B}" type="presOf" srcId="{B86D49D4-24F9-4EF8-B699-072EF13E5A07}" destId="{0B858D9B-AAB9-4E5D-B51F-8CD534AAF74F}" srcOrd="1" destOrd="9" presId="urn:microsoft.com/office/officeart/2005/8/layout/hList7"/>
    <dgm:cxn modelId="{DC3E6DFC-218A-4F70-BD3F-11CD18ADEC04}" type="presOf" srcId="{2E6B7312-3D07-413D-BC8A-FA0F64CB11BA}" destId="{AFBC219D-F7EB-4FDE-89F6-C1B81C2A3810}" srcOrd="0" destOrd="3" presId="urn:microsoft.com/office/officeart/2005/8/layout/hList7"/>
    <dgm:cxn modelId="{D642D21B-EBAC-4BA3-B65A-EDCAD988E522}" type="presOf" srcId="{84FE864D-EF16-492D-B3A5-B6746B37EA69}" destId="{AE771412-2D71-4B56-A423-15AB869F03FC}" srcOrd="1" destOrd="9" presId="urn:microsoft.com/office/officeart/2005/8/layout/hList7"/>
    <dgm:cxn modelId="{B1CC622A-5825-4C12-ADB0-FE7B3B927AD9}" type="presOf" srcId="{E0FE127B-C3C5-45AA-A2BD-974BB3B28259}" destId="{AFBC219D-F7EB-4FDE-89F6-C1B81C2A3810}" srcOrd="0" destOrd="11" presId="urn:microsoft.com/office/officeart/2005/8/layout/hList7"/>
    <dgm:cxn modelId="{EBA6C2FB-D879-4132-B9EE-DB7937287CC7}" type="presOf" srcId="{0C7744EE-2CE2-4DB3-B374-AE4F811D00A2}" destId="{AFBC219D-F7EB-4FDE-89F6-C1B81C2A3810}" srcOrd="0" destOrd="1" presId="urn:microsoft.com/office/officeart/2005/8/layout/hList7"/>
    <dgm:cxn modelId="{4FD40BD3-DEAC-4785-88E2-F0FCCFD99FF4}" srcId="{7D1B1484-EA5E-472C-B6E6-DADEBE4A28C5}" destId="{BE6C7D37-DF05-4A20-A44A-CDBA2183C458}" srcOrd="6" destOrd="0" parTransId="{A15CE006-AFEE-427A-8534-DD97F7594C7C}" sibTransId="{36FDC162-BADB-4FDD-9104-F91FBF05AFC7}"/>
    <dgm:cxn modelId="{57FFA022-D65B-428B-A6CF-12EFB513AFF1}" type="presOf" srcId="{4CE23198-F647-4E05-8B61-7969CFFD2F7B}" destId="{0B858D9B-AAB9-4E5D-B51F-8CD534AAF74F}" srcOrd="1" destOrd="5" presId="urn:microsoft.com/office/officeart/2005/8/layout/hList7"/>
    <dgm:cxn modelId="{DB232D0D-86CF-4784-B5F5-3BBE5A9580AB}" srcId="{7D1B1484-EA5E-472C-B6E6-DADEBE4A28C5}" destId="{77D5F57E-738E-46F5-919F-DFE6E165C018}" srcOrd="7" destOrd="0" parTransId="{2B93FEAA-2347-438A-A75B-1BF4ABB82F43}" sibTransId="{7C8D85CE-2E27-42D5-80E6-CC1BA92FCD98}"/>
    <dgm:cxn modelId="{34022C19-D4B6-4454-8E4E-1919720D1B31}" type="presOf" srcId="{7D1B1484-EA5E-472C-B6E6-DADEBE4A28C5}" destId="{AFBC219D-F7EB-4FDE-89F6-C1B81C2A3810}" srcOrd="0" destOrd="0" presId="urn:microsoft.com/office/officeart/2005/8/layout/hList7"/>
    <dgm:cxn modelId="{34041F94-80E8-4F91-8287-890F7157FE29}" type="presOf" srcId="{205C1954-E771-427D-B012-08A41E2B351D}" destId="{8C93ED4B-AE21-4930-BBD2-8B5B000C3775}" srcOrd="0" destOrd="8" presId="urn:microsoft.com/office/officeart/2005/8/layout/hList7"/>
    <dgm:cxn modelId="{2980D72D-9DA5-43BD-9C47-BDD2740B709E}" type="presOf" srcId="{5A05111B-5C2F-464E-89DB-E536737019E3}" destId="{AE771412-2D71-4B56-A423-15AB869F03FC}" srcOrd="1" destOrd="5" presId="urn:microsoft.com/office/officeart/2005/8/layout/hList7"/>
    <dgm:cxn modelId="{D866FBD2-1F96-46AB-962E-6ABDA192C13A}" type="presOf" srcId="{2E6B7312-3D07-413D-BC8A-FA0F64CB11BA}" destId="{AE771412-2D71-4B56-A423-15AB869F03FC}" srcOrd="1" destOrd="3" presId="urn:microsoft.com/office/officeart/2005/8/layout/hList7"/>
    <dgm:cxn modelId="{4C857E3C-0044-434A-B1F8-587EA2CF3481}" type="presOf" srcId="{FC07B96E-254D-4B51-9FCA-96CC0539876C}" destId="{AE771412-2D71-4B56-A423-15AB869F03FC}" srcOrd="1" destOrd="2" presId="urn:microsoft.com/office/officeart/2005/8/layout/hList7"/>
    <dgm:cxn modelId="{B3B19CDC-9129-472B-853F-2DD55EDD7BC5}" type="presOf" srcId="{4CE23198-F647-4E05-8B61-7969CFFD2F7B}" destId="{8C93ED4B-AE21-4930-BBD2-8B5B000C3775}" srcOrd="0" destOrd="5" presId="urn:microsoft.com/office/officeart/2005/8/layout/hList7"/>
    <dgm:cxn modelId="{454B3232-3CA8-411B-B5BE-C2C1B0BDDCDF}" type="presOf" srcId="{F0615FFF-5471-4093-8BE5-421A80635E6E}" destId="{8C93ED4B-AE21-4930-BBD2-8B5B000C3775}" srcOrd="0" destOrd="11" presId="urn:microsoft.com/office/officeart/2005/8/layout/hList7"/>
    <dgm:cxn modelId="{FD7BA3E4-E8CE-4D85-A0B7-FDCABE569FCC}" srcId="{D8141941-D09A-4749-944C-9E805E198789}" destId="{205C1954-E771-427D-B012-08A41E2B351D}" srcOrd="7" destOrd="0" parTransId="{09F73B73-D1DB-4D8C-B0EB-8EAF9ABB44FB}" sibTransId="{133DD2B3-6F83-47B4-B33D-BD2FB5CDA703}"/>
    <dgm:cxn modelId="{E287B5FC-B626-4482-B87B-270BBDC8623A}" srcId="{70A4B002-6B95-4C01-9A29-86923637F3A0}" destId="{D8141941-D09A-4749-944C-9E805E198789}" srcOrd="1" destOrd="0" parTransId="{9A7D8154-4B14-4ACF-8969-769AB94B79F9}" sibTransId="{2E2A65FB-2D12-4915-80BD-8125912E3574}"/>
    <dgm:cxn modelId="{DA1866AC-604E-422B-B72A-7060390903B3}" srcId="{D8141941-D09A-4749-944C-9E805E198789}" destId="{F0615FFF-5471-4093-8BE5-421A80635E6E}" srcOrd="10" destOrd="0" parTransId="{175399D1-A1F9-48B7-AD38-39EE359D0512}" sibTransId="{7C9BC729-720A-412E-8250-F43E6B7F89D5}"/>
    <dgm:cxn modelId="{D67411CC-8170-414F-944F-A860876487B7}" type="presOf" srcId="{9875B311-08CE-4710-8669-4B01195EE283}" destId="{8C93ED4B-AE21-4930-BBD2-8B5B000C3775}" srcOrd="0" destOrd="10" presId="urn:microsoft.com/office/officeart/2005/8/layout/hList7"/>
    <dgm:cxn modelId="{09768047-1FE6-4DA2-A6E1-B2B53C700F0D}" type="presOf" srcId="{EB3C714B-328C-42DC-A613-32C721DB2EC9}" destId="{8C93ED4B-AE21-4930-BBD2-8B5B000C3775}" srcOrd="0" destOrd="6" presId="urn:microsoft.com/office/officeart/2005/8/layout/hList7"/>
    <dgm:cxn modelId="{BB9B9D0C-979A-458B-83E8-49B9765040EB}" srcId="{D8141941-D09A-4749-944C-9E805E198789}" destId="{E6A5B6BE-0F98-4E02-A457-1DD397E818B7}" srcOrd="2" destOrd="0" parTransId="{D42D189A-C052-4F37-B1A6-A8BF10F95C9E}" sibTransId="{3131CD4F-0217-47D1-BC8A-563B30A22DE7}"/>
    <dgm:cxn modelId="{5E62B116-B73C-487A-BBDE-CD9302F806E4}" srcId="{7D1B1484-EA5E-472C-B6E6-DADEBE4A28C5}" destId="{FC07B96E-254D-4B51-9FCA-96CC0539876C}" srcOrd="1" destOrd="0" parTransId="{6C676405-9E6C-4B48-A5B3-FF1EDA305311}" sibTransId="{B69311FE-E8FE-407F-971A-70F9C47F3A8E}"/>
    <dgm:cxn modelId="{98DD73F0-A534-4741-AD22-81F6E7CBE750}" type="presParOf" srcId="{5503EA0A-7E94-447B-8409-06FE8BCA29BB}" destId="{21398A19-EF54-4EBF-8D6E-9413A97500BB}" srcOrd="0" destOrd="0" presId="urn:microsoft.com/office/officeart/2005/8/layout/hList7"/>
    <dgm:cxn modelId="{38B0093F-410E-4044-A004-D62E284F8BD7}" type="presParOf" srcId="{5503EA0A-7E94-447B-8409-06FE8BCA29BB}" destId="{DF38048C-EB77-43B6-8AA4-2AD3CD4CBFF0}" srcOrd="1" destOrd="0" presId="urn:microsoft.com/office/officeart/2005/8/layout/hList7"/>
    <dgm:cxn modelId="{5A34A18A-9B7B-4AD3-9273-A884D0077A8D}" type="presParOf" srcId="{DF38048C-EB77-43B6-8AA4-2AD3CD4CBFF0}" destId="{03CF8D7C-93A0-4416-8DEB-9B1FEB9A3608}" srcOrd="0" destOrd="0" presId="urn:microsoft.com/office/officeart/2005/8/layout/hList7"/>
    <dgm:cxn modelId="{20BCA440-5E44-46BE-A374-7FFD9FB7274A}" type="presParOf" srcId="{03CF8D7C-93A0-4416-8DEB-9B1FEB9A3608}" destId="{AFBC219D-F7EB-4FDE-89F6-C1B81C2A3810}" srcOrd="0" destOrd="0" presId="urn:microsoft.com/office/officeart/2005/8/layout/hList7"/>
    <dgm:cxn modelId="{5D8A64BD-9809-4954-8A62-C8CD1D484E8F}" type="presParOf" srcId="{03CF8D7C-93A0-4416-8DEB-9B1FEB9A3608}" destId="{AE771412-2D71-4B56-A423-15AB869F03FC}" srcOrd="1" destOrd="0" presId="urn:microsoft.com/office/officeart/2005/8/layout/hList7"/>
    <dgm:cxn modelId="{A30DD8DD-D596-4339-ACBB-8AF2E7BEFE29}" type="presParOf" srcId="{03CF8D7C-93A0-4416-8DEB-9B1FEB9A3608}" destId="{1730A1DD-18B9-4644-97A1-13501D492C9B}" srcOrd="2" destOrd="0" presId="urn:microsoft.com/office/officeart/2005/8/layout/hList7"/>
    <dgm:cxn modelId="{6BE4ACB0-3490-4F3F-9EF8-35CFA75B7440}" type="presParOf" srcId="{03CF8D7C-93A0-4416-8DEB-9B1FEB9A3608}" destId="{7C86CF18-6380-4C35-A570-3DB5673E9D03}" srcOrd="3" destOrd="0" presId="urn:microsoft.com/office/officeart/2005/8/layout/hList7"/>
    <dgm:cxn modelId="{0A77878E-F5D6-4738-83C0-0FE2EA8A6C9D}" type="presParOf" srcId="{DF38048C-EB77-43B6-8AA4-2AD3CD4CBFF0}" destId="{E083B779-DD16-40B1-8BEC-6923509B060B}" srcOrd="1" destOrd="0" presId="urn:microsoft.com/office/officeart/2005/8/layout/hList7"/>
    <dgm:cxn modelId="{396CB85D-89BE-473D-82E0-30420F4DD9E7}" type="presParOf" srcId="{DF38048C-EB77-43B6-8AA4-2AD3CD4CBFF0}" destId="{816940AC-BB2F-4E78-BA58-3CB7B9B24FEF}" srcOrd="2" destOrd="0" presId="urn:microsoft.com/office/officeart/2005/8/layout/hList7"/>
    <dgm:cxn modelId="{9FD767E5-8BDD-4A54-AE83-BA57A25E67D0}" type="presParOf" srcId="{816940AC-BB2F-4E78-BA58-3CB7B9B24FEF}" destId="{8C93ED4B-AE21-4930-BBD2-8B5B000C3775}" srcOrd="0" destOrd="0" presId="urn:microsoft.com/office/officeart/2005/8/layout/hList7"/>
    <dgm:cxn modelId="{40F4EFAE-D849-46A0-998B-C26B160ACEC6}" type="presParOf" srcId="{816940AC-BB2F-4E78-BA58-3CB7B9B24FEF}" destId="{0B858D9B-AAB9-4E5D-B51F-8CD534AAF74F}" srcOrd="1" destOrd="0" presId="urn:microsoft.com/office/officeart/2005/8/layout/hList7"/>
    <dgm:cxn modelId="{B084BD3A-4FFA-49E7-9137-A54F3F7630AC}" type="presParOf" srcId="{816940AC-BB2F-4E78-BA58-3CB7B9B24FEF}" destId="{A4A7A1AF-DCD0-4C3F-9EC4-EFA6045B10B0}" srcOrd="2" destOrd="0" presId="urn:microsoft.com/office/officeart/2005/8/layout/hList7"/>
    <dgm:cxn modelId="{EFB2722B-1CAC-48F7-84A2-A56CFBFDF1DA}" type="presParOf" srcId="{816940AC-BB2F-4E78-BA58-3CB7B9B24FEF}" destId="{2D5E81E3-3D25-4D7D-8AAF-3A227698BD2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A4B002-6B95-4C01-9A29-86923637F3A0}" type="doc">
      <dgm:prSet loTypeId="urn:microsoft.com/office/officeart/2005/8/layout/targe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2228B26A-667E-4957-B620-4FCA55CB050D}">
      <dgm:prSet phldrT="[Text]"/>
      <dgm:spPr/>
      <dgm:t>
        <a:bodyPr/>
        <a:lstStyle/>
        <a:p>
          <a:r>
            <a:rPr lang="en-CA" dirty="0" smtClean="0"/>
            <a:t>Project Capital Dollars</a:t>
          </a:r>
          <a:endParaRPr lang="en-CA" dirty="0"/>
        </a:p>
      </dgm:t>
    </dgm:pt>
    <dgm:pt modelId="{BDDE8011-4178-4B07-86CC-EBE0EB4D2010}" type="parTrans" cxnId="{9327AC58-D4BB-4C61-AAC1-CD07226D515F}">
      <dgm:prSet/>
      <dgm:spPr/>
      <dgm:t>
        <a:bodyPr/>
        <a:lstStyle/>
        <a:p>
          <a:endParaRPr lang="en-CA"/>
        </a:p>
      </dgm:t>
    </dgm:pt>
    <dgm:pt modelId="{CCC082E3-9415-4A51-BE77-F7E09757076D}" type="sibTrans" cxnId="{9327AC58-D4BB-4C61-AAC1-CD07226D515F}">
      <dgm:prSet/>
      <dgm:spPr/>
      <dgm:t>
        <a:bodyPr/>
        <a:lstStyle/>
        <a:p>
          <a:endParaRPr lang="en-CA"/>
        </a:p>
      </dgm:t>
    </dgm:pt>
    <dgm:pt modelId="{D8870D39-CA96-4AFF-9FF0-85B602AB2D34}">
      <dgm:prSet phldrT="[Text]" custT="1"/>
      <dgm:spPr/>
      <dgm:t>
        <a:bodyPr/>
        <a:lstStyle/>
        <a:p>
          <a:r>
            <a:rPr lang="en-CA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$16 Million</a:t>
          </a:r>
          <a:endParaRPr lang="en-CA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2E1552-4D86-4CB8-86BC-73CF425FD9E9}" type="parTrans" cxnId="{4B20964D-2D83-4348-BF6C-2562EE5B15D7}">
      <dgm:prSet/>
      <dgm:spPr/>
      <dgm:t>
        <a:bodyPr/>
        <a:lstStyle/>
        <a:p>
          <a:endParaRPr lang="en-CA"/>
        </a:p>
      </dgm:t>
    </dgm:pt>
    <dgm:pt modelId="{287063C3-3F18-4323-B06D-587FAC04AA06}" type="sibTrans" cxnId="{4B20964D-2D83-4348-BF6C-2562EE5B15D7}">
      <dgm:prSet/>
      <dgm:spPr/>
      <dgm:t>
        <a:bodyPr/>
        <a:lstStyle/>
        <a:p>
          <a:endParaRPr lang="en-CA"/>
        </a:p>
      </dgm:t>
    </dgm:pt>
    <dgm:pt modelId="{4135C708-3710-4A33-9BCE-068214DFE91C}">
      <dgm:prSet phldrT="[Text]"/>
      <dgm:spPr/>
      <dgm:t>
        <a:bodyPr/>
        <a:lstStyle/>
        <a:p>
          <a:r>
            <a:rPr lang="en-CA" dirty="0" smtClean="0"/>
            <a:t>Transit Technology</a:t>
          </a:r>
          <a:endParaRPr lang="en-CA" dirty="0"/>
        </a:p>
      </dgm:t>
    </dgm:pt>
    <dgm:pt modelId="{A1C6B4D4-8351-4F5A-9B80-9DD1D00592EB}" type="parTrans" cxnId="{D996EC74-19AF-46BC-9574-899A36A7346F}">
      <dgm:prSet/>
      <dgm:spPr/>
      <dgm:t>
        <a:bodyPr/>
        <a:lstStyle/>
        <a:p>
          <a:endParaRPr lang="en-CA"/>
        </a:p>
      </dgm:t>
    </dgm:pt>
    <dgm:pt modelId="{5261EF74-2F91-4847-BC31-744AE801764D}" type="sibTrans" cxnId="{D996EC74-19AF-46BC-9574-899A36A7346F}">
      <dgm:prSet/>
      <dgm:spPr/>
      <dgm:t>
        <a:bodyPr/>
        <a:lstStyle/>
        <a:p>
          <a:endParaRPr lang="en-CA"/>
        </a:p>
      </dgm:t>
    </dgm:pt>
    <dgm:pt modelId="{D8BDCDD2-7CB7-4DFA-A21A-ABDC105AB9BB}">
      <dgm:prSet phldrT="[Text]" custT="1"/>
      <dgm:spPr/>
      <dgm:t>
        <a:bodyPr/>
        <a:lstStyle/>
        <a:p>
          <a:r>
            <a:rPr lang="en-CA" sz="4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$9 Million</a:t>
          </a:r>
          <a:endParaRPr lang="en-CA" sz="4000" b="1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87BF53-7A6B-4CD5-9B5C-BB069D1137A2}" type="parTrans" cxnId="{1A34555E-50AC-45DA-94ED-2D20276029D5}">
      <dgm:prSet/>
      <dgm:spPr/>
      <dgm:t>
        <a:bodyPr/>
        <a:lstStyle/>
        <a:p>
          <a:endParaRPr lang="en-CA"/>
        </a:p>
      </dgm:t>
    </dgm:pt>
    <dgm:pt modelId="{F6D56777-CADE-4A99-A311-3FA27D365DEB}" type="sibTrans" cxnId="{1A34555E-50AC-45DA-94ED-2D20276029D5}">
      <dgm:prSet/>
      <dgm:spPr/>
      <dgm:t>
        <a:bodyPr/>
        <a:lstStyle/>
        <a:p>
          <a:endParaRPr lang="en-CA"/>
        </a:p>
      </dgm:t>
    </dgm:pt>
    <dgm:pt modelId="{DA9036C0-60AD-4665-ABB2-4FE8FD234010}">
      <dgm:prSet phldrT="[Text]"/>
      <dgm:spPr/>
      <dgm:t>
        <a:bodyPr/>
        <a:lstStyle/>
        <a:p>
          <a:r>
            <a:rPr lang="en-CA" dirty="0" smtClean="0"/>
            <a:t>3-5 years</a:t>
          </a:r>
          <a:endParaRPr lang="en-CA" dirty="0"/>
        </a:p>
      </dgm:t>
    </dgm:pt>
    <dgm:pt modelId="{B915171C-772A-4C6C-9468-DF63D2B867B3}" type="parTrans" cxnId="{FF9854BE-7B59-47CA-99D4-74755B79A99B}">
      <dgm:prSet/>
      <dgm:spPr/>
      <dgm:t>
        <a:bodyPr/>
        <a:lstStyle/>
        <a:p>
          <a:endParaRPr lang="en-CA"/>
        </a:p>
      </dgm:t>
    </dgm:pt>
    <dgm:pt modelId="{D5EF2A03-590C-4B7D-9E25-0AA2A87FBD66}" type="sibTrans" cxnId="{FF9854BE-7B59-47CA-99D4-74755B79A99B}">
      <dgm:prSet/>
      <dgm:spPr/>
      <dgm:t>
        <a:bodyPr/>
        <a:lstStyle/>
        <a:p>
          <a:endParaRPr lang="en-CA"/>
        </a:p>
      </dgm:t>
    </dgm:pt>
    <dgm:pt modelId="{09002F4E-AED5-43EC-9A7F-EDD748BF1C1C}">
      <dgm:prSet phldrT="[Text]" custT="1"/>
      <dgm:spPr/>
      <dgm:t>
        <a:bodyPr/>
        <a:lstStyle/>
        <a:p>
          <a:r>
            <a:rPr lang="en-CA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$50 Million</a:t>
          </a:r>
          <a:endParaRPr lang="en-CA" sz="40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52E08-2FD8-48EA-9C58-97F276CFA765}" type="sibTrans" cxnId="{334B8759-E324-4471-A7C0-C3773A26DA80}">
      <dgm:prSet/>
      <dgm:spPr/>
      <dgm:t>
        <a:bodyPr/>
        <a:lstStyle/>
        <a:p>
          <a:endParaRPr lang="en-CA"/>
        </a:p>
      </dgm:t>
    </dgm:pt>
    <dgm:pt modelId="{068CEFA2-12C6-4C57-9D51-62F2CF195FFF}" type="parTrans" cxnId="{334B8759-E324-4471-A7C0-C3773A26DA80}">
      <dgm:prSet/>
      <dgm:spPr/>
      <dgm:t>
        <a:bodyPr/>
        <a:lstStyle/>
        <a:p>
          <a:endParaRPr lang="en-CA"/>
        </a:p>
      </dgm:t>
    </dgm:pt>
    <dgm:pt modelId="{9DD5FE62-6D10-4A63-AE2F-9368AB40496F}" type="pres">
      <dgm:prSet presAssocID="{70A4B002-6B95-4C01-9A29-86923637F3A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B803089-D03C-47C4-819F-5C7CC88C5C48}" type="pres">
      <dgm:prSet presAssocID="{2228B26A-667E-4957-B620-4FCA55CB050D}" presName="circle1" presStyleLbl="node1" presStyleIdx="0" presStyleCnt="3" custLinFactNeighborX="2332"/>
      <dgm:spPr/>
    </dgm:pt>
    <dgm:pt modelId="{76150408-07C0-4D9A-B307-8258D39B98A3}" type="pres">
      <dgm:prSet presAssocID="{2228B26A-667E-4957-B620-4FCA55CB050D}" presName="space" presStyleCnt="0"/>
      <dgm:spPr/>
    </dgm:pt>
    <dgm:pt modelId="{9126E1A0-3D0D-4FFA-9CE1-F4FFBEBBBDDE}" type="pres">
      <dgm:prSet presAssocID="{2228B26A-667E-4957-B620-4FCA55CB050D}" presName="rect1" presStyleLbl="alignAcc1" presStyleIdx="0" presStyleCnt="3"/>
      <dgm:spPr/>
      <dgm:t>
        <a:bodyPr/>
        <a:lstStyle/>
        <a:p>
          <a:endParaRPr lang="en-CA"/>
        </a:p>
      </dgm:t>
    </dgm:pt>
    <dgm:pt modelId="{494547F3-0F8B-42FC-9670-AC7FE392D6D5}" type="pres">
      <dgm:prSet presAssocID="{4135C708-3710-4A33-9BCE-068214DFE91C}" presName="vertSpace2" presStyleLbl="node1" presStyleIdx="0" presStyleCnt="3"/>
      <dgm:spPr/>
    </dgm:pt>
    <dgm:pt modelId="{4EB5574B-00FB-4EF3-BA09-8BF657EB5477}" type="pres">
      <dgm:prSet presAssocID="{4135C708-3710-4A33-9BCE-068214DFE91C}" presName="circle2" presStyleLbl="node1" presStyleIdx="1" presStyleCnt="3"/>
      <dgm:spPr/>
    </dgm:pt>
    <dgm:pt modelId="{9B033298-F235-42E5-A0F1-E81D425B1045}" type="pres">
      <dgm:prSet presAssocID="{4135C708-3710-4A33-9BCE-068214DFE91C}" presName="rect2" presStyleLbl="alignAcc1" presStyleIdx="1" presStyleCnt="3"/>
      <dgm:spPr/>
      <dgm:t>
        <a:bodyPr/>
        <a:lstStyle/>
        <a:p>
          <a:endParaRPr lang="en-CA"/>
        </a:p>
      </dgm:t>
    </dgm:pt>
    <dgm:pt modelId="{946DA8B2-970D-4B03-A865-8DD35D3B2555}" type="pres">
      <dgm:prSet presAssocID="{DA9036C0-60AD-4665-ABB2-4FE8FD234010}" presName="vertSpace3" presStyleLbl="node1" presStyleIdx="1" presStyleCnt="3"/>
      <dgm:spPr/>
    </dgm:pt>
    <dgm:pt modelId="{3BF72A82-D45B-4632-861C-385B01DE1407}" type="pres">
      <dgm:prSet presAssocID="{DA9036C0-60AD-4665-ABB2-4FE8FD234010}" presName="circle3" presStyleLbl="node1" presStyleIdx="2" presStyleCnt="3"/>
      <dgm:spPr/>
    </dgm:pt>
    <dgm:pt modelId="{5FAEEBBC-ED69-4DAA-8465-BC21A06824E9}" type="pres">
      <dgm:prSet presAssocID="{DA9036C0-60AD-4665-ABB2-4FE8FD234010}" presName="rect3" presStyleLbl="alignAcc1" presStyleIdx="2" presStyleCnt="3"/>
      <dgm:spPr/>
      <dgm:t>
        <a:bodyPr/>
        <a:lstStyle/>
        <a:p>
          <a:endParaRPr lang="en-CA"/>
        </a:p>
      </dgm:t>
    </dgm:pt>
    <dgm:pt modelId="{96472A97-5952-4C38-85D9-D889CA6349D0}" type="pres">
      <dgm:prSet presAssocID="{2228B26A-667E-4957-B620-4FCA55CB050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8E47EBF-D4AC-4E2F-A2FA-006F70EB9F37}" type="pres">
      <dgm:prSet presAssocID="{2228B26A-667E-4957-B620-4FCA55CB050D}" presName="rect1ChTx" presStyleLbl="alignAcc1" presStyleIdx="2" presStyleCnt="3" custScaleX="11428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3923300-EAE6-4D97-A98C-B5458B229E3C}" type="pres">
      <dgm:prSet presAssocID="{4135C708-3710-4A33-9BCE-068214DFE91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5462F54-AEDC-4738-B82F-972A34F380A0}" type="pres">
      <dgm:prSet presAssocID="{4135C708-3710-4A33-9BCE-068214DFE91C}" presName="rect2ChTx" presStyleLbl="alignAcc1" presStyleIdx="2" presStyleCnt="3" custScaleX="107937" custLinFactNeighborX="-317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B70A98F-161E-4F6C-8BB9-B401CB370789}" type="pres">
      <dgm:prSet presAssocID="{DA9036C0-60AD-4665-ABB2-4FE8FD23401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8C6E565-7E30-4589-8991-401B49E452C3}" type="pres">
      <dgm:prSet presAssocID="{DA9036C0-60AD-4665-ABB2-4FE8FD234010}" presName="rect3ChTx" presStyleLbl="alignAcc1" presStyleIdx="2" presStyleCnt="3" custScaleX="11587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8AB9EF7-C509-4FB3-8269-F9AF5ACA799F}" type="presOf" srcId="{DA9036C0-60AD-4665-ABB2-4FE8FD234010}" destId="{5FAEEBBC-ED69-4DAA-8465-BC21A06824E9}" srcOrd="0" destOrd="0" presId="urn:microsoft.com/office/officeart/2005/8/layout/target3"/>
    <dgm:cxn modelId="{E9BF7B68-6FCB-4A73-BB62-0D760AB572BF}" type="presOf" srcId="{4135C708-3710-4A33-9BCE-068214DFE91C}" destId="{D3923300-EAE6-4D97-A98C-B5458B229E3C}" srcOrd="1" destOrd="0" presId="urn:microsoft.com/office/officeart/2005/8/layout/target3"/>
    <dgm:cxn modelId="{5ACEF531-A9D1-414E-865C-991691D0005C}" type="presOf" srcId="{D8BDCDD2-7CB7-4DFA-A21A-ABDC105AB9BB}" destId="{F5462F54-AEDC-4738-B82F-972A34F380A0}" srcOrd="0" destOrd="0" presId="urn:microsoft.com/office/officeart/2005/8/layout/target3"/>
    <dgm:cxn modelId="{3B631C0C-FAF0-4D16-9F14-2E97110847E0}" type="presOf" srcId="{2228B26A-667E-4957-B620-4FCA55CB050D}" destId="{9126E1A0-3D0D-4FFA-9CE1-F4FFBEBBBDDE}" srcOrd="0" destOrd="0" presId="urn:microsoft.com/office/officeart/2005/8/layout/target3"/>
    <dgm:cxn modelId="{FF9854BE-7B59-47CA-99D4-74755B79A99B}" srcId="{70A4B002-6B95-4C01-9A29-86923637F3A0}" destId="{DA9036C0-60AD-4665-ABB2-4FE8FD234010}" srcOrd="2" destOrd="0" parTransId="{B915171C-772A-4C6C-9468-DF63D2B867B3}" sibTransId="{D5EF2A03-590C-4B7D-9E25-0AA2A87FBD66}"/>
    <dgm:cxn modelId="{3433DD69-2B0F-40D0-9B8A-FE78CCC33DB2}" type="presOf" srcId="{D8870D39-CA96-4AFF-9FF0-85B602AB2D34}" destId="{98E47EBF-D4AC-4E2F-A2FA-006F70EB9F37}" srcOrd="0" destOrd="0" presId="urn:microsoft.com/office/officeart/2005/8/layout/target3"/>
    <dgm:cxn modelId="{1A34555E-50AC-45DA-94ED-2D20276029D5}" srcId="{4135C708-3710-4A33-9BCE-068214DFE91C}" destId="{D8BDCDD2-7CB7-4DFA-A21A-ABDC105AB9BB}" srcOrd="0" destOrd="0" parTransId="{2C87BF53-7A6B-4CD5-9B5C-BB069D1137A2}" sibTransId="{F6D56777-CADE-4A99-A311-3FA27D365DEB}"/>
    <dgm:cxn modelId="{E649FBFF-8105-4F0B-8441-F6BBFDA29BFA}" type="presOf" srcId="{09002F4E-AED5-43EC-9A7F-EDD748BF1C1C}" destId="{18C6E565-7E30-4589-8991-401B49E452C3}" srcOrd="0" destOrd="0" presId="urn:microsoft.com/office/officeart/2005/8/layout/target3"/>
    <dgm:cxn modelId="{334B8759-E324-4471-A7C0-C3773A26DA80}" srcId="{DA9036C0-60AD-4665-ABB2-4FE8FD234010}" destId="{09002F4E-AED5-43EC-9A7F-EDD748BF1C1C}" srcOrd="0" destOrd="0" parTransId="{068CEFA2-12C6-4C57-9D51-62F2CF195FFF}" sibTransId="{BF452E08-2FD8-48EA-9C58-97F276CFA765}"/>
    <dgm:cxn modelId="{D996EC74-19AF-46BC-9574-899A36A7346F}" srcId="{70A4B002-6B95-4C01-9A29-86923637F3A0}" destId="{4135C708-3710-4A33-9BCE-068214DFE91C}" srcOrd="1" destOrd="0" parTransId="{A1C6B4D4-8351-4F5A-9B80-9DD1D00592EB}" sibTransId="{5261EF74-2F91-4847-BC31-744AE801764D}"/>
    <dgm:cxn modelId="{9327AC58-D4BB-4C61-AAC1-CD07226D515F}" srcId="{70A4B002-6B95-4C01-9A29-86923637F3A0}" destId="{2228B26A-667E-4957-B620-4FCA55CB050D}" srcOrd="0" destOrd="0" parTransId="{BDDE8011-4178-4B07-86CC-EBE0EB4D2010}" sibTransId="{CCC082E3-9415-4A51-BE77-F7E09757076D}"/>
    <dgm:cxn modelId="{489BAB0F-7B79-4625-BA06-D0D449F49645}" type="presOf" srcId="{70A4B002-6B95-4C01-9A29-86923637F3A0}" destId="{9DD5FE62-6D10-4A63-AE2F-9368AB40496F}" srcOrd="0" destOrd="0" presId="urn:microsoft.com/office/officeart/2005/8/layout/target3"/>
    <dgm:cxn modelId="{F2AB1821-67D5-4188-8CE0-90C2CD7905A7}" type="presOf" srcId="{2228B26A-667E-4957-B620-4FCA55CB050D}" destId="{96472A97-5952-4C38-85D9-D889CA6349D0}" srcOrd="1" destOrd="0" presId="urn:microsoft.com/office/officeart/2005/8/layout/target3"/>
    <dgm:cxn modelId="{E88749F0-BE8D-4EE2-881D-0441807B811E}" type="presOf" srcId="{4135C708-3710-4A33-9BCE-068214DFE91C}" destId="{9B033298-F235-42E5-A0F1-E81D425B1045}" srcOrd="0" destOrd="0" presId="urn:microsoft.com/office/officeart/2005/8/layout/target3"/>
    <dgm:cxn modelId="{4B20964D-2D83-4348-BF6C-2562EE5B15D7}" srcId="{2228B26A-667E-4957-B620-4FCA55CB050D}" destId="{D8870D39-CA96-4AFF-9FF0-85B602AB2D34}" srcOrd="0" destOrd="0" parTransId="{F02E1552-4D86-4CB8-86BC-73CF425FD9E9}" sibTransId="{287063C3-3F18-4323-B06D-587FAC04AA06}"/>
    <dgm:cxn modelId="{E5610DB2-CE85-44D8-BACF-081A04887B6F}" type="presOf" srcId="{DA9036C0-60AD-4665-ABB2-4FE8FD234010}" destId="{AB70A98F-161E-4F6C-8BB9-B401CB370789}" srcOrd="1" destOrd="0" presId="urn:microsoft.com/office/officeart/2005/8/layout/target3"/>
    <dgm:cxn modelId="{7E8B34F8-5472-4E26-A827-BDAA1210ED54}" type="presParOf" srcId="{9DD5FE62-6D10-4A63-AE2F-9368AB40496F}" destId="{8B803089-D03C-47C4-819F-5C7CC88C5C48}" srcOrd="0" destOrd="0" presId="urn:microsoft.com/office/officeart/2005/8/layout/target3"/>
    <dgm:cxn modelId="{7E38C3D1-F8D8-4EC2-B1EA-F10C8C8674BC}" type="presParOf" srcId="{9DD5FE62-6D10-4A63-AE2F-9368AB40496F}" destId="{76150408-07C0-4D9A-B307-8258D39B98A3}" srcOrd="1" destOrd="0" presId="urn:microsoft.com/office/officeart/2005/8/layout/target3"/>
    <dgm:cxn modelId="{22732C01-D828-4B76-AAAA-AB36EBF9CDF4}" type="presParOf" srcId="{9DD5FE62-6D10-4A63-AE2F-9368AB40496F}" destId="{9126E1A0-3D0D-4FFA-9CE1-F4FFBEBBBDDE}" srcOrd="2" destOrd="0" presId="urn:microsoft.com/office/officeart/2005/8/layout/target3"/>
    <dgm:cxn modelId="{E43A7180-0EAB-4CB5-A458-7EA8FB753C31}" type="presParOf" srcId="{9DD5FE62-6D10-4A63-AE2F-9368AB40496F}" destId="{494547F3-0F8B-42FC-9670-AC7FE392D6D5}" srcOrd="3" destOrd="0" presId="urn:microsoft.com/office/officeart/2005/8/layout/target3"/>
    <dgm:cxn modelId="{A22C66E9-98D8-4778-A10D-5545561013EC}" type="presParOf" srcId="{9DD5FE62-6D10-4A63-AE2F-9368AB40496F}" destId="{4EB5574B-00FB-4EF3-BA09-8BF657EB5477}" srcOrd="4" destOrd="0" presId="urn:microsoft.com/office/officeart/2005/8/layout/target3"/>
    <dgm:cxn modelId="{D5EB4594-2B55-444C-BEB2-A84D2E4E8B84}" type="presParOf" srcId="{9DD5FE62-6D10-4A63-AE2F-9368AB40496F}" destId="{9B033298-F235-42E5-A0F1-E81D425B1045}" srcOrd="5" destOrd="0" presId="urn:microsoft.com/office/officeart/2005/8/layout/target3"/>
    <dgm:cxn modelId="{1E97F068-3F8D-47C1-91CA-B773CFA3129B}" type="presParOf" srcId="{9DD5FE62-6D10-4A63-AE2F-9368AB40496F}" destId="{946DA8B2-970D-4B03-A865-8DD35D3B2555}" srcOrd="6" destOrd="0" presId="urn:microsoft.com/office/officeart/2005/8/layout/target3"/>
    <dgm:cxn modelId="{B6C63809-BAF6-43F6-9F0F-59605C23B024}" type="presParOf" srcId="{9DD5FE62-6D10-4A63-AE2F-9368AB40496F}" destId="{3BF72A82-D45B-4632-861C-385B01DE1407}" srcOrd="7" destOrd="0" presId="urn:microsoft.com/office/officeart/2005/8/layout/target3"/>
    <dgm:cxn modelId="{1D571F23-7798-4F9B-9139-C55F22D40F25}" type="presParOf" srcId="{9DD5FE62-6D10-4A63-AE2F-9368AB40496F}" destId="{5FAEEBBC-ED69-4DAA-8465-BC21A06824E9}" srcOrd="8" destOrd="0" presId="urn:microsoft.com/office/officeart/2005/8/layout/target3"/>
    <dgm:cxn modelId="{BCB133C7-50B5-4AD5-A8B7-AA9B673E1D10}" type="presParOf" srcId="{9DD5FE62-6D10-4A63-AE2F-9368AB40496F}" destId="{96472A97-5952-4C38-85D9-D889CA6349D0}" srcOrd="9" destOrd="0" presId="urn:microsoft.com/office/officeart/2005/8/layout/target3"/>
    <dgm:cxn modelId="{7423545E-A9B8-4BC4-8FF8-D5F8228A839D}" type="presParOf" srcId="{9DD5FE62-6D10-4A63-AE2F-9368AB40496F}" destId="{98E47EBF-D4AC-4E2F-A2FA-006F70EB9F37}" srcOrd="10" destOrd="0" presId="urn:microsoft.com/office/officeart/2005/8/layout/target3"/>
    <dgm:cxn modelId="{AEC2E27F-9820-4066-A3AD-8199B7714E3D}" type="presParOf" srcId="{9DD5FE62-6D10-4A63-AE2F-9368AB40496F}" destId="{D3923300-EAE6-4D97-A98C-B5458B229E3C}" srcOrd="11" destOrd="0" presId="urn:microsoft.com/office/officeart/2005/8/layout/target3"/>
    <dgm:cxn modelId="{0460B618-6566-48E1-87E1-CFFF81A4DE9C}" type="presParOf" srcId="{9DD5FE62-6D10-4A63-AE2F-9368AB40496F}" destId="{F5462F54-AEDC-4738-B82F-972A34F380A0}" srcOrd="12" destOrd="0" presId="urn:microsoft.com/office/officeart/2005/8/layout/target3"/>
    <dgm:cxn modelId="{B7226F1F-6746-444D-8AD0-3BE2BB62DCCE}" type="presParOf" srcId="{9DD5FE62-6D10-4A63-AE2F-9368AB40496F}" destId="{AB70A98F-161E-4F6C-8BB9-B401CB370789}" srcOrd="13" destOrd="0" presId="urn:microsoft.com/office/officeart/2005/8/layout/target3"/>
    <dgm:cxn modelId="{56CAA260-C48F-430C-8FBE-2F1BD16FEC60}" type="presParOf" srcId="{9DD5FE62-6D10-4A63-AE2F-9368AB40496F}" destId="{18C6E565-7E30-4589-8991-401B49E452C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FA9F4C-0490-49CE-B02B-DBDCD3FD9000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660EC850-C8BF-4962-A2A8-425157A09192}">
      <dgm:prSet phldrT="[Text]"/>
      <dgm:spPr/>
      <dgm:t>
        <a:bodyPr/>
        <a:lstStyle/>
        <a:p>
          <a:r>
            <a:rPr lang="en-CA" dirty="0" smtClean="0"/>
            <a:t>IT Frustration</a:t>
          </a:r>
          <a:endParaRPr lang="en-CA" dirty="0"/>
        </a:p>
      </dgm:t>
    </dgm:pt>
    <dgm:pt modelId="{8D16ABCC-8845-4AD8-B770-F1893ED7EDCB}" type="parTrans" cxnId="{3528126F-AB9F-4B41-BE5B-1A97CD522C5B}">
      <dgm:prSet/>
      <dgm:spPr/>
      <dgm:t>
        <a:bodyPr/>
        <a:lstStyle/>
        <a:p>
          <a:endParaRPr lang="en-CA"/>
        </a:p>
      </dgm:t>
    </dgm:pt>
    <dgm:pt modelId="{3939CFA7-D659-4DD1-9144-15EF45DD7FCA}" type="sibTrans" cxnId="{3528126F-AB9F-4B41-BE5B-1A97CD522C5B}">
      <dgm:prSet/>
      <dgm:spPr/>
      <dgm:t>
        <a:bodyPr/>
        <a:lstStyle/>
        <a:p>
          <a:endParaRPr lang="en-CA"/>
        </a:p>
      </dgm:t>
    </dgm:pt>
    <dgm:pt modelId="{9AC5D389-FE30-46B6-AE93-ED5480F99013}">
      <dgm:prSet phldrT="[Text]"/>
      <dgm:spPr/>
      <dgm:t>
        <a:bodyPr/>
        <a:lstStyle/>
        <a:p>
          <a:r>
            <a:rPr lang="en-CA" dirty="0" smtClean="0"/>
            <a:t>Reduced IT Involvement</a:t>
          </a:r>
          <a:endParaRPr lang="en-CA" dirty="0"/>
        </a:p>
      </dgm:t>
    </dgm:pt>
    <dgm:pt modelId="{8B4C9082-3745-4AFF-84E7-14B1588DDB89}" type="parTrans" cxnId="{C5F8F2E1-EA52-4ED7-A1CA-7144058B13E4}">
      <dgm:prSet/>
      <dgm:spPr/>
      <dgm:t>
        <a:bodyPr/>
        <a:lstStyle/>
        <a:p>
          <a:endParaRPr lang="en-CA"/>
        </a:p>
      </dgm:t>
    </dgm:pt>
    <dgm:pt modelId="{4389966E-074A-4078-8BC1-A320C703E907}" type="sibTrans" cxnId="{C5F8F2E1-EA52-4ED7-A1CA-7144058B13E4}">
      <dgm:prSet/>
      <dgm:spPr/>
      <dgm:t>
        <a:bodyPr/>
        <a:lstStyle/>
        <a:p>
          <a:endParaRPr lang="en-CA"/>
        </a:p>
      </dgm:t>
    </dgm:pt>
    <dgm:pt modelId="{D2FC2780-6114-4AC1-91DF-2E4DCA8B986E}">
      <dgm:prSet phldrT="[Text]"/>
      <dgm:spPr/>
      <dgm:t>
        <a:bodyPr/>
        <a:lstStyle/>
        <a:p>
          <a:r>
            <a:rPr lang="en-CA" dirty="0" smtClean="0"/>
            <a:t>Budget &amp; Staff Reduction</a:t>
          </a:r>
          <a:endParaRPr lang="en-CA" dirty="0"/>
        </a:p>
      </dgm:t>
    </dgm:pt>
    <dgm:pt modelId="{8D67E772-8005-4249-B8C4-036AE062126E}" type="parTrans" cxnId="{2D375E14-9AD7-4B5B-9B14-695872011DC0}">
      <dgm:prSet/>
      <dgm:spPr/>
      <dgm:t>
        <a:bodyPr/>
        <a:lstStyle/>
        <a:p>
          <a:endParaRPr lang="en-CA"/>
        </a:p>
      </dgm:t>
    </dgm:pt>
    <dgm:pt modelId="{E3A2BE1A-61B1-4188-A510-6D237C06CA16}" type="sibTrans" cxnId="{2D375E14-9AD7-4B5B-9B14-695872011DC0}">
      <dgm:prSet/>
      <dgm:spPr/>
      <dgm:t>
        <a:bodyPr/>
        <a:lstStyle/>
        <a:p>
          <a:endParaRPr lang="en-CA"/>
        </a:p>
      </dgm:t>
    </dgm:pt>
    <dgm:pt modelId="{3A07A5CB-7D05-4242-ADFE-C2F0D065B339}">
      <dgm:prSet phldrT="[Text]"/>
      <dgm:spPr/>
      <dgm:t>
        <a:bodyPr/>
        <a:lstStyle/>
        <a:p>
          <a:r>
            <a:rPr lang="en-CA" dirty="0" smtClean="0"/>
            <a:t>Reduced Business &amp; IT Interaction</a:t>
          </a:r>
          <a:endParaRPr lang="en-CA" dirty="0"/>
        </a:p>
      </dgm:t>
    </dgm:pt>
    <dgm:pt modelId="{37B7C0A2-F1F6-416D-ACF3-E33A16007ACA}" type="parTrans" cxnId="{52093CD6-D124-4094-9E17-46E6A581906E}">
      <dgm:prSet/>
      <dgm:spPr/>
      <dgm:t>
        <a:bodyPr/>
        <a:lstStyle/>
        <a:p>
          <a:endParaRPr lang="en-CA"/>
        </a:p>
      </dgm:t>
    </dgm:pt>
    <dgm:pt modelId="{6CEA18E2-361A-490E-9FFF-737AE27F4CB2}" type="sibTrans" cxnId="{52093CD6-D124-4094-9E17-46E6A581906E}">
      <dgm:prSet/>
      <dgm:spPr/>
      <dgm:t>
        <a:bodyPr/>
        <a:lstStyle/>
        <a:p>
          <a:endParaRPr lang="en-CA"/>
        </a:p>
      </dgm:t>
    </dgm:pt>
    <dgm:pt modelId="{15C56347-55BF-4A96-8D92-FE82598A81E8}">
      <dgm:prSet phldrT="[Text]"/>
      <dgm:spPr/>
      <dgm:t>
        <a:bodyPr/>
        <a:lstStyle/>
        <a:p>
          <a:r>
            <a:rPr lang="en-CA" dirty="0" smtClean="0"/>
            <a:t>Increased Business Unit Frustration</a:t>
          </a:r>
          <a:endParaRPr lang="en-CA" dirty="0"/>
        </a:p>
      </dgm:t>
    </dgm:pt>
    <dgm:pt modelId="{17329D5A-23B4-4C6F-8917-D60AE2871E2D}" type="parTrans" cxnId="{60FAFC8E-836F-4B4A-9804-17F956541FA2}">
      <dgm:prSet/>
      <dgm:spPr/>
      <dgm:t>
        <a:bodyPr/>
        <a:lstStyle/>
        <a:p>
          <a:endParaRPr lang="en-CA"/>
        </a:p>
      </dgm:t>
    </dgm:pt>
    <dgm:pt modelId="{4430EA4B-1333-4C15-94AD-8A436CC1C204}" type="sibTrans" cxnId="{60FAFC8E-836F-4B4A-9804-17F956541FA2}">
      <dgm:prSet/>
      <dgm:spPr/>
      <dgm:t>
        <a:bodyPr/>
        <a:lstStyle/>
        <a:p>
          <a:endParaRPr lang="en-CA"/>
        </a:p>
      </dgm:t>
    </dgm:pt>
    <dgm:pt modelId="{9BFE6A85-1468-4D03-9974-B4719C21C5E1}" type="pres">
      <dgm:prSet presAssocID="{F1FA9F4C-0490-49CE-B02B-DBDCD3FD90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4F24E06-F66E-420F-A266-6AB6C0D75171}" type="pres">
      <dgm:prSet presAssocID="{660EC850-C8BF-4962-A2A8-425157A09192}" presName="dummy" presStyleCnt="0"/>
      <dgm:spPr/>
    </dgm:pt>
    <dgm:pt modelId="{D450C182-8B58-4BE2-A111-A577D5610283}" type="pres">
      <dgm:prSet presAssocID="{660EC850-C8BF-4962-A2A8-425157A09192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CFA0FD3-46EC-41C4-B6B2-6BC131C497BA}" type="pres">
      <dgm:prSet presAssocID="{3939CFA7-D659-4DD1-9144-15EF45DD7FCA}" presName="sibTrans" presStyleLbl="node1" presStyleIdx="0" presStyleCnt="5"/>
      <dgm:spPr/>
      <dgm:t>
        <a:bodyPr/>
        <a:lstStyle/>
        <a:p>
          <a:endParaRPr lang="en-CA"/>
        </a:p>
      </dgm:t>
    </dgm:pt>
    <dgm:pt modelId="{683A4471-F6B0-4B4E-800E-20E9B982B7B9}" type="pres">
      <dgm:prSet presAssocID="{9AC5D389-FE30-46B6-AE93-ED5480F99013}" presName="dummy" presStyleCnt="0"/>
      <dgm:spPr/>
    </dgm:pt>
    <dgm:pt modelId="{216565F5-880B-47E5-8EB5-7A9551CB784A}" type="pres">
      <dgm:prSet presAssocID="{9AC5D389-FE30-46B6-AE93-ED5480F9901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7E9BBC-09FA-4159-A8F7-FF0683A3CBDC}" type="pres">
      <dgm:prSet presAssocID="{4389966E-074A-4078-8BC1-A320C703E907}" presName="sibTrans" presStyleLbl="node1" presStyleIdx="1" presStyleCnt="5"/>
      <dgm:spPr/>
      <dgm:t>
        <a:bodyPr/>
        <a:lstStyle/>
        <a:p>
          <a:endParaRPr lang="en-CA"/>
        </a:p>
      </dgm:t>
    </dgm:pt>
    <dgm:pt modelId="{ACEF82E0-B3E9-4DA4-8376-46FEBF8ADAD4}" type="pres">
      <dgm:prSet presAssocID="{D2FC2780-6114-4AC1-91DF-2E4DCA8B986E}" presName="dummy" presStyleCnt="0"/>
      <dgm:spPr/>
    </dgm:pt>
    <dgm:pt modelId="{D822CEE8-670D-4438-AE6D-AD870849C633}" type="pres">
      <dgm:prSet presAssocID="{D2FC2780-6114-4AC1-91DF-2E4DCA8B986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9208B22-36A3-49C6-8202-50A9815B09ED}" type="pres">
      <dgm:prSet presAssocID="{E3A2BE1A-61B1-4188-A510-6D237C06CA16}" presName="sibTrans" presStyleLbl="node1" presStyleIdx="2" presStyleCnt="5"/>
      <dgm:spPr/>
      <dgm:t>
        <a:bodyPr/>
        <a:lstStyle/>
        <a:p>
          <a:endParaRPr lang="en-CA"/>
        </a:p>
      </dgm:t>
    </dgm:pt>
    <dgm:pt modelId="{12C5C901-3C25-4C01-84A5-FD30D02B5603}" type="pres">
      <dgm:prSet presAssocID="{3A07A5CB-7D05-4242-ADFE-C2F0D065B339}" presName="dummy" presStyleCnt="0"/>
      <dgm:spPr/>
    </dgm:pt>
    <dgm:pt modelId="{5947A191-F66F-42D9-B8C5-CC6F3F2291D5}" type="pres">
      <dgm:prSet presAssocID="{3A07A5CB-7D05-4242-ADFE-C2F0D065B339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EB8F62F-67C3-430E-B38C-A8CB65B79723}" type="pres">
      <dgm:prSet presAssocID="{6CEA18E2-361A-490E-9FFF-737AE27F4CB2}" presName="sibTrans" presStyleLbl="node1" presStyleIdx="3" presStyleCnt="5"/>
      <dgm:spPr/>
      <dgm:t>
        <a:bodyPr/>
        <a:lstStyle/>
        <a:p>
          <a:endParaRPr lang="en-CA"/>
        </a:p>
      </dgm:t>
    </dgm:pt>
    <dgm:pt modelId="{D89EFC4F-A1CB-4CBB-9C77-AEECA0FEA49B}" type="pres">
      <dgm:prSet presAssocID="{15C56347-55BF-4A96-8D92-FE82598A81E8}" presName="dummy" presStyleCnt="0"/>
      <dgm:spPr/>
    </dgm:pt>
    <dgm:pt modelId="{5AA03C44-5779-4F0C-BD61-074081391401}" type="pres">
      <dgm:prSet presAssocID="{15C56347-55BF-4A96-8D92-FE82598A81E8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C1D2386-4319-4F06-946E-73A657FE4941}" type="pres">
      <dgm:prSet presAssocID="{4430EA4B-1333-4C15-94AD-8A436CC1C204}" presName="sibTrans" presStyleLbl="node1" presStyleIdx="4" presStyleCnt="5"/>
      <dgm:spPr/>
      <dgm:t>
        <a:bodyPr/>
        <a:lstStyle/>
        <a:p>
          <a:endParaRPr lang="en-CA"/>
        </a:p>
      </dgm:t>
    </dgm:pt>
  </dgm:ptLst>
  <dgm:cxnLst>
    <dgm:cxn modelId="{FCF60B9E-7703-4DC1-BE5F-160B6C35D711}" type="presOf" srcId="{E3A2BE1A-61B1-4188-A510-6D237C06CA16}" destId="{69208B22-36A3-49C6-8202-50A9815B09ED}" srcOrd="0" destOrd="0" presId="urn:microsoft.com/office/officeart/2005/8/layout/cycle1"/>
    <dgm:cxn modelId="{C60EC903-D942-4362-99A9-988DFE153688}" type="presOf" srcId="{4430EA4B-1333-4C15-94AD-8A436CC1C204}" destId="{1C1D2386-4319-4F06-946E-73A657FE4941}" srcOrd="0" destOrd="0" presId="urn:microsoft.com/office/officeart/2005/8/layout/cycle1"/>
    <dgm:cxn modelId="{B1D8AAD8-15D4-4D1D-B93C-9F36A523DFE1}" type="presOf" srcId="{3A07A5CB-7D05-4242-ADFE-C2F0D065B339}" destId="{5947A191-F66F-42D9-B8C5-CC6F3F2291D5}" srcOrd="0" destOrd="0" presId="urn:microsoft.com/office/officeart/2005/8/layout/cycle1"/>
    <dgm:cxn modelId="{C5F8F2E1-EA52-4ED7-A1CA-7144058B13E4}" srcId="{F1FA9F4C-0490-49CE-B02B-DBDCD3FD9000}" destId="{9AC5D389-FE30-46B6-AE93-ED5480F99013}" srcOrd="1" destOrd="0" parTransId="{8B4C9082-3745-4AFF-84E7-14B1588DDB89}" sibTransId="{4389966E-074A-4078-8BC1-A320C703E907}"/>
    <dgm:cxn modelId="{FD2EAD0B-C155-430F-9CD5-851155EC51F7}" type="presOf" srcId="{15C56347-55BF-4A96-8D92-FE82598A81E8}" destId="{5AA03C44-5779-4F0C-BD61-074081391401}" srcOrd="0" destOrd="0" presId="urn:microsoft.com/office/officeart/2005/8/layout/cycle1"/>
    <dgm:cxn modelId="{6F8FBBC4-A624-4CB2-91AD-7476939DB568}" type="presOf" srcId="{D2FC2780-6114-4AC1-91DF-2E4DCA8B986E}" destId="{D822CEE8-670D-4438-AE6D-AD870849C633}" srcOrd="0" destOrd="0" presId="urn:microsoft.com/office/officeart/2005/8/layout/cycle1"/>
    <dgm:cxn modelId="{40ECBA05-DD43-4A23-AAAA-BD2CAF55015A}" type="presOf" srcId="{3939CFA7-D659-4DD1-9144-15EF45DD7FCA}" destId="{ACFA0FD3-46EC-41C4-B6B2-6BC131C497BA}" srcOrd="0" destOrd="0" presId="urn:microsoft.com/office/officeart/2005/8/layout/cycle1"/>
    <dgm:cxn modelId="{D486D138-9D8E-4B34-95BD-C15119227E69}" type="presOf" srcId="{9AC5D389-FE30-46B6-AE93-ED5480F99013}" destId="{216565F5-880B-47E5-8EB5-7A9551CB784A}" srcOrd="0" destOrd="0" presId="urn:microsoft.com/office/officeart/2005/8/layout/cycle1"/>
    <dgm:cxn modelId="{3528126F-AB9F-4B41-BE5B-1A97CD522C5B}" srcId="{F1FA9F4C-0490-49CE-B02B-DBDCD3FD9000}" destId="{660EC850-C8BF-4962-A2A8-425157A09192}" srcOrd="0" destOrd="0" parTransId="{8D16ABCC-8845-4AD8-B770-F1893ED7EDCB}" sibTransId="{3939CFA7-D659-4DD1-9144-15EF45DD7FCA}"/>
    <dgm:cxn modelId="{37FA25BA-A5F2-4B0A-A7AF-6F156BE828B2}" type="presOf" srcId="{F1FA9F4C-0490-49CE-B02B-DBDCD3FD9000}" destId="{9BFE6A85-1468-4D03-9974-B4719C21C5E1}" srcOrd="0" destOrd="0" presId="urn:microsoft.com/office/officeart/2005/8/layout/cycle1"/>
    <dgm:cxn modelId="{52093CD6-D124-4094-9E17-46E6A581906E}" srcId="{F1FA9F4C-0490-49CE-B02B-DBDCD3FD9000}" destId="{3A07A5CB-7D05-4242-ADFE-C2F0D065B339}" srcOrd="3" destOrd="0" parTransId="{37B7C0A2-F1F6-416D-ACF3-E33A16007ACA}" sibTransId="{6CEA18E2-361A-490E-9FFF-737AE27F4CB2}"/>
    <dgm:cxn modelId="{2D375E14-9AD7-4B5B-9B14-695872011DC0}" srcId="{F1FA9F4C-0490-49CE-B02B-DBDCD3FD9000}" destId="{D2FC2780-6114-4AC1-91DF-2E4DCA8B986E}" srcOrd="2" destOrd="0" parTransId="{8D67E772-8005-4249-B8C4-036AE062126E}" sibTransId="{E3A2BE1A-61B1-4188-A510-6D237C06CA16}"/>
    <dgm:cxn modelId="{236667CC-C5BC-444A-BEE7-23E0C7642E3D}" type="presOf" srcId="{660EC850-C8BF-4962-A2A8-425157A09192}" destId="{D450C182-8B58-4BE2-A111-A577D5610283}" srcOrd="0" destOrd="0" presId="urn:microsoft.com/office/officeart/2005/8/layout/cycle1"/>
    <dgm:cxn modelId="{9D6027AE-5E93-470A-8E5E-A26654285834}" type="presOf" srcId="{4389966E-074A-4078-8BC1-A320C703E907}" destId="{AF7E9BBC-09FA-4159-A8F7-FF0683A3CBDC}" srcOrd="0" destOrd="0" presId="urn:microsoft.com/office/officeart/2005/8/layout/cycle1"/>
    <dgm:cxn modelId="{60FAFC8E-836F-4B4A-9804-17F956541FA2}" srcId="{F1FA9F4C-0490-49CE-B02B-DBDCD3FD9000}" destId="{15C56347-55BF-4A96-8D92-FE82598A81E8}" srcOrd="4" destOrd="0" parTransId="{17329D5A-23B4-4C6F-8917-D60AE2871E2D}" sibTransId="{4430EA4B-1333-4C15-94AD-8A436CC1C204}"/>
    <dgm:cxn modelId="{BBC3F8DE-5B49-4472-AD9B-45FA1BF4614B}" type="presOf" srcId="{6CEA18E2-361A-490E-9FFF-737AE27F4CB2}" destId="{9EB8F62F-67C3-430E-B38C-A8CB65B79723}" srcOrd="0" destOrd="0" presId="urn:microsoft.com/office/officeart/2005/8/layout/cycle1"/>
    <dgm:cxn modelId="{A9921D96-09B9-41C0-BB83-DF3DEC57BE39}" type="presParOf" srcId="{9BFE6A85-1468-4D03-9974-B4719C21C5E1}" destId="{E4F24E06-F66E-420F-A266-6AB6C0D75171}" srcOrd="0" destOrd="0" presId="urn:microsoft.com/office/officeart/2005/8/layout/cycle1"/>
    <dgm:cxn modelId="{8AF1AF11-9AEB-4C6F-B916-5F17448AD757}" type="presParOf" srcId="{9BFE6A85-1468-4D03-9974-B4719C21C5E1}" destId="{D450C182-8B58-4BE2-A111-A577D5610283}" srcOrd="1" destOrd="0" presId="urn:microsoft.com/office/officeart/2005/8/layout/cycle1"/>
    <dgm:cxn modelId="{E3C3FC90-3D96-44F7-B8C2-D1FBF88936FD}" type="presParOf" srcId="{9BFE6A85-1468-4D03-9974-B4719C21C5E1}" destId="{ACFA0FD3-46EC-41C4-B6B2-6BC131C497BA}" srcOrd="2" destOrd="0" presId="urn:microsoft.com/office/officeart/2005/8/layout/cycle1"/>
    <dgm:cxn modelId="{ECF03042-C815-4C62-9C52-F3B28D372409}" type="presParOf" srcId="{9BFE6A85-1468-4D03-9974-B4719C21C5E1}" destId="{683A4471-F6B0-4B4E-800E-20E9B982B7B9}" srcOrd="3" destOrd="0" presId="urn:microsoft.com/office/officeart/2005/8/layout/cycle1"/>
    <dgm:cxn modelId="{AA511B2C-7AF4-427E-84F9-4F7C05E0DDF3}" type="presParOf" srcId="{9BFE6A85-1468-4D03-9974-B4719C21C5E1}" destId="{216565F5-880B-47E5-8EB5-7A9551CB784A}" srcOrd="4" destOrd="0" presId="urn:microsoft.com/office/officeart/2005/8/layout/cycle1"/>
    <dgm:cxn modelId="{A0AF7BBE-9B1D-4843-902C-9975EC237003}" type="presParOf" srcId="{9BFE6A85-1468-4D03-9974-B4719C21C5E1}" destId="{AF7E9BBC-09FA-4159-A8F7-FF0683A3CBDC}" srcOrd="5" destOrd="0" presId="urn:microsoft.com/office/officeart/2005/8/layout/cycle1"/>
    <dgm:cxn modelId="{7F4CC6C0-F4A7-4DA4-83F5-BAC176AB225D}" type="presParOf" srcId="{9BFE6A85-1468-4D03-9974-B4719C21C5E1}" destId="{ACEF82E0-B3E9-4DA4-8376-46FEBF8ADAD4}" srcOrd="6" destOrd="0" presId="urn:microsoft.com/office/officeart/2005/8/layout/cycle1"/>
    <dgm:cxn modelId="{0679B000-2617-4366-870A-8F866EA53861}" type="presParOf" srcId="{9BFE6A85-1468-4D03-9974-B4719C21C5E1}" destId="{D822CEE8-670D-4438-AE6D-AD870849C633}" srcOrd="7" destOrd="0" presId="urn:microsoft.com/office/officeart/2005/8/layout/cycle1"/>
    <dgm:cxn modelId="{D65C9B06-D1D8-4EC0-80D3-95AEFA5F7EDE}" type="presParOf" srcId="{9BFE6A85-1468-4D03-9974-B4719C21C5E1}" destId="{69208B22-36A3-49C6-8202-50A9815B09ED}" srcOrd="8" destOrd="0" presId="urn:microsoft.com/office/officeart/2005/8/layout/cycle1"/>
    <dgm:cxn modelId="{EAFF633E-19C0-4335-BD9B-E1D5C29BA3F6}" type="presParOf" srcId="{9BFE6A85-1468-4D03-9974-B4719C21C5E1}" destId="{12C5C901-3C25-4C01-84A5-FD30D02B5603}" srcOrd="9" destOrd="0" presId="urn:microsoft.com/office/officeart/2005/8/layout/cycle1"/>
    <dgm:cxn modelId="{DD82295E-EFFC-4300-B7D0-84CE9FFABB32}" type="presParOf" srcId="{9BFE6A85-1468-4D03-9974-B4719C21C5E1}" destId="{5947A191-F66F-42D9-B8C5-CC6F3F2291D5}" srcOrd="10" destOrd="0" presId="urn:microsoft.com/office/officeart/2005/8/layout/cycle1"/>
    <dgm:cxn modelId="{4B2900E9-B98A-41FD-A12C-1D371119C744}" type="presParOf" srcId="{9BFE6A85-1468-4D03-9974-B4719C21C5E1}" destId="{9EB8F62F-67C3-430E-B38C-A8CB65B79723}" srcOrd="11" destOrd="0" presId="urn:microsoft.com/office/officeart/2005/8/layout/cycle1"/>
    <dgm:cxn modelId="{578AB5F3-4621-4D7C-A290-D71D7B6D37A6}" type="presParOf" srcId="{9BFE6A85-1468-4D03-9974-B4719C21C5E1}" destId="{D89EFC4F-A1CB-4CBB-9C77-AEECA0FEA49B}" srcOrd="12" destOrd="0" presId="urn:microsoft.com/office/officeart/2005/8/layout/cycle1"/>
    <dgm:cxn modelId="{9F6A9B30-C720-4A83-903C-5B9BBFB66615}" type="presParOf" srcId="{9BFE6A85-1468-4D03-9974-B4719C21C5E1}" destId="{5AA03C44-5779-4F0C-BD61-074081391401}" srcOrd="13" destOrd="0" presId="urn:microsoft.com/office/officeart/2005/8/layout/cycle1"/>
    <dgm:cxn modelId="{DD0D4414-7E72-4E9A-96E0-CC514D6816E4}" type="presParOf" srcId="{9BFE6A85-1468-4D03-9974-B4719C21C5E1}" destId="{1C1D2386-4319-4F06-946E-73A657FE494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9B493-918B-444A-962C-B703AC98F596}" type="doc">
      <dgm:prSet loTypeId="urn:microsoft.com/office/officeart/2005/8/layout/balance1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41012413-3272-42B5-A8CF-EF6BCB50CC75}">
      <dgm:prSet phldrT="[Text]"/>
      <dgm:spPr/>
      <dgm:t>
        <a:bodyPr/>
        <a:lstStyle/>
        <a:p>
          <a:r>
            <a:rPr lang="en-CA" dirty="0" smtClean="0"/>
            <a:t>Challenges</a:t>
          </a:r>
          <a:endParaRPr lang="en-CA" dirty="0"/>
        </a:p>
      </dgm:t>
    </dgm:pt>
    <dgm:pt modelId="{1ED624FF-D4B5-4E0D-84BB-441B45AD5526}" type="parTrans" cxnId="{DAF16986-B45E-4F78-AF1A-2C03A8EFAB73}">
      <dgm:prSet/>
      <dgm:spPr/>
      <dgm:t>
        <a:bodyPr/>
        <a:lstStyle/>
        <a:p>
          <a:endParaRPr lang="en-CA"/>
        </a:p>
      </dgm:t>
    </dgm:pt>
    <dgm:pt modelId="{B8D5E18F-FBE4-46E0-A962-437E5CE7BB67}" type="sibTrans" cxnId="{DAF16986-B45E-4F78-AF1A-2C03A8EFAB73}">
      <dgm:prSet/>
      <dgm:spPr/>
      <dgm:t>
        <a:bodyPr/>
        <a:lstStyle/>
        <a:p>
          <a:endParaRPr lang="en-CA"/>
        </a:p>
      </dgm:t>
    </dgm:pt>
    <dgm:pt modelId="{E1149D79-B33C-4BF6-901E-5DB9E8544089}">
      <dgm:prSet phldrT="[Text]"/>
      <dgm:spPr/>
      <dgm:t>
        <a:bodyPr/>
        <a:lstStyle/>
        <a:p>
          <a:r>
            <a:rPr lang="en-CA" dirty="0" smtClean="0"/>
            <a:t>-Credibility</a:t>
          </a:r>
          <a:br>
            <a:rPr lang="en-CA" dirty="0" smtClean="0"/>
          </a:br>
          <a:r>
            <a:rPr lang="en-CA" dirty="0" smtClean="0"/>
            <a:t>-Budget</a:t>
          </a:r>
          <a:endParaRPr lang="en-CA" dirty="0"/>
        </a:p>
      </dgm:t>
    </dgm:pt>
    <dgm:pt modelId="{89237B12-39AA-4A6F-9DD6-912820C433D0}" type="parTrans" cxnId="{C1280C1C-BF6C-436A-9846-0AECA8A3A4B1}">
      <dgm:prSet/>
      <dgm:spPr/>
      <dgm:t>
        <a:bodyPr/>
        <a:lstStyle/>
        <a:p>
          <a:endParaRPr lang="en-CA"/>
        </a:p>
      </dgm:t>
    </dgm:pt>
    <dgm:pt modelId="{B19AB399-4232-4DBC-ADEF-70EBF7217A1E}" type="sibTrans" cxnId="{C1280C1C-BF6C-436A-9846-0AECA8A3A4B1}">
      <dgm:prSet/>
      <dgm:spPr/>
      <dgm:t>
        <a:bodyPr/>
        <a:lstStyle/>
        <a:p>
          <a:endParaRPr lang="en-CA"/>
        </a:p>
      </dgm:t>
    </dgm:pt>
    <dgm:pt modelId="{98994D32-4A05-40ED-AE54-34975171F01C}">
      <dgm:prSet phldrT="[Text]"/>
      <dgm:spPr/>
      <dgm:t>
        <a:bodyPr/>
        <a:lstStyle/>
        <a:p>
          <a:r>
            <a:rPr lang="en-CA" dirty="0" smtClean="0"/>
            <a:t>Opportunities</a:t>
          </a:r>
          <a:endParaRPr lang="en-CA" dirty="0"/>
        </a:p>
      </dgm:t>
    </dgm:pt>
    <dgm:pt modelId="{B7F3FF71-12DD-46DB-A5C2-AC5BC9EC873C}" type="parTrans" cxnId="{958E321E-FE15-4F1D-9EB8-B6491B05E769}">
      <dgm:prSet/>
      <dgm:spPr/>
      <dgm:t>
        <a:bodyPr/>
        <a:lstStyle/>
        <a:p>
          <a:endParaRPr lang="en-CA"/>
        </a:p>
      </dgm:t>
    </dgm:pt>
    <dgm:pt modelId="{5FADA206-25ED-493B-8AF0-2E3EF8869A3B}" type="sibTrans" cxnId="{958E321E-FE15-4F1D-9EB8-B6491B05E769}">
      <dgm:prSet/>
      <dgm:spPr/>
      <dgm:t>
        <a:bodyPr/>
        <a:lstStyle/>
        <a:p>
          <a:endParaRPr lang="en-CA"/>
        </a:p>
      </dgm:t>
    </dgm:pt>
    <dgm:pt modelId="{6495C1AE-5C53-49B6-9600-2E7EE011FC6A}">
      <dgm:prSet phldrT="[Text]"/>
      <dgm:spPr/>
      <dgm:t>
        <a:bodyPr/>
        <a:lstStyle/>
        <a:p>
          <a:r>
            <a:rPr lang="en-CA" dirty="0" smtClean="0"/>
            <a:t>-Meet Citizens Expectations</a:t>
          </a:r>
          <a:endParaRPr lang="en-CA" dirty="0"/>
        </a:p>
      </dgm:t>
    </dgm:pt>
    <dgm:pt modelId="{8452EB19-D88E-4C7C-8813-5113D028C224}" type="parTrans" cxnId="{54C2A918-FE23-4940-9208-9943BF7EB18A}">
      <dgm:prSet/>
      <dgm:spPr/>
      <dgm:t>
        <a:bodyPr/>
        <a:lstStyle/>
        <a:p>
          <a:endParaRPr lang="en-CA"/>
        </a:p>
      </dgm:t>
    </dgm:pt>
    <dgm:pt modelId="{F149E940-4B8D-485D-A8E2-B3D48F01128E}" type="sibTrans" cxnId="{54C2A918-FE23-4940-9208-9943BF7EB18A}">
      <dgm:prSet/>
      <dgm:spPr/>
      <dgm:t>
        <a:bodyPr/>
        <a:lstStyle/>
        <a:p>
          <a:endParaRPr lang="en-CA"/>
        </a:p>
      </dgm:t>
    </dgm:pt>
    <dgm:pt modelId="{087E5E99-33C5-4195-87C2-A765F1BBBAE6}">
      <dgm:prSet phldrT="[Text]"/>
      <dgm:spPr/>
      <dgm:t>
        <a:bodyPr/>
        <a:lstStyle/>
        <a:p>
          <a:r>
            <a:rPr lang="en-CA" dirty="0" smtClean="0"/>
            <a:t>- Best Practices</a:t>
          </a:r>
          <a:br>
            <a:rPr lang="en-CA" dirty="0" smtClean="0"/>
          </a:br>
          <a:r>
            <a:rPr lang="en-CA" dirty="0" smtClean="0"/>
            <a:t>-Add Value</a:t>
          </a:r>
          <a:endParaRPr lang="en-CA" dirty="0"/>
        </a:p>
      </dgm:t>
    </dgm:pt>
    <dgm:pt modelId="{F3A05498-376C-4D7B-9CF4-C745A4CA2F04}" type="parTrans" cxnId="{D4D309D3-A71F-456F-9073-396F0127608E}">
      <dgm:prSet/>
      <dgm:spPr/>
      <dgm:t>
        <a:bodyPr/>
        <a:lstStyle/>
        <a:p>
          <a:endParaRPr lang="en-CA"/>
        </a:p>
      </dgm:t>
    </dgm:pt>
    <dgm:pt modelId="{823A8B1F-370D-4BFA-9AA2-FA80DF9D4874}" type="sibTrans" cxnId="{D4D309D3-A71F-456F-9073-396F0127608E}">
      <dgm:prSet/>
      <dgm:spPr/>
      <dgm:t>
        <a:bodyPr/>
        <a:lstStyle/>
        <a:p>
          <a:endParaRPr lang="en-CA"/>
        </a:p>
      </dgm:t>
    </dgm:pt>
    <dgm:pt modelId="{9B1315A5-3A18-4CA1-A106-33A550EF614F}">
      <dgm:prSet phldrT="[Text]"/>
      <dgm:spPr/>
      <dgm:t>
        <a:bodyPr/>
        <a:lstStyle/>
        <a:p>
          <a:r>
            <a:rPr lang="en-CA" dirty="0" smtClean="0"/>
            <a:t>- Outsourcing</a:t>
          </a:r>
          <a:br>
            <a:rPr lang="en-CA" dirty="0" smtClean="0"/>
          </a:br>
          <a:r>
            <a:rPr lang="en-CA" dirty="0" smtClean="0"/>
            <a:t>- Alternative Service Delivery</a:t>
          </a:r>
          <a:endParaRPr lang="en-CA" dirty="0"/>
        </a:p>
      </dgm:t>
    </dgm:pt>
    <dgm:pt modelId="{3712D08A-4813-4105-A80C-E340A573619B}" type="sibTrans" cxnId="{873BA6AA-1657-43C7-850B-3C4DC3BD9652}">
      <dgm:prSet/>
      <dgm:spPr/>
      <dgm:t>
        <a:bodyPr/>
        <a:lstStyle/>
        <a:p>
          <a:endParaRPr lang="en-CA"/>
        </a:p>
      </dgm:t>
    </dgm:pt>
    <dgm:pt modelId="{BE430803-FAAB-45F3-9975-85C63DA3B8BF}" type="parTrans" cxnId="{873BA6AA-1657-43C7-850B-3C4DC3BD9652}">
      <dgm:prSet/>
      <dgm:spPr/>
      <dgm:t>
        <a:bodyPr/>
        <a:lstStyle/>
        <a:p>
          <a:endParaRPr lang="en-CA"/>
        </a:p>
      </dgm:t>
    </dgm:pt>
    <dgm:pt modelId="{E4038DB6-0423-4D2E-BFEA-077D3FCD6C2F}">
      <dgm:prSet phldrT="[Text]"/>
      <dgm:spPr/>
      <dgm:t>
        <a:bodyPr/>
        <a:lstStyle/>
        <a:p>
          <a:r>
            <a:rPr lang="en-CA" dirty="0" smtClean="0"/>
            <a:t>-Transformation Services</a:t>
          </a:r>
          <a:endParaRPr lang="en-CA" dirty="0"/>
        </a:p>
      </dgm:t>
    </dgm:pt>
    <dgm:pt modelId="{22E7C119-4736-4760-9DBB-24838D5AE74B}" type="sibTrans" cxnId="{AC6772FA-D62F-498E-BCD9-A8305C81ABA7}">
      <dgm:prSet/>
      <dgm:spPr/>
      <dgm:t>
        <a:bodyPr/>
        <a:lstStyle/>
        <a:p>
          <a:endParaRPr lang="en-CA"/>
        </a:p>
      </dgm:t>
    </dgm:pt>
    <dgm:pt modelId="{8517C467-CF23-4648-9CA0-D16692D54694}" type="parTrans" cxnId="{AC6772FA-D62F-498E-BCD9-A8305C81ABA7}">
      <dgm:prSet/>
      <dgm:spPr/>
      <dgm:t>
        <a:bodyPr/>
        <a:lstStyle/>
        <a:p>
          <a:endParaRPr lang="en-CA"/>
        </a:p>
      </dgm:t>
    </dgm:pt>
    <dgm:pt modelId="{1EF861CC-3509-4AD7-B97E-CDBA8F159BF3}" type="pres">
      <dgm:prSet presAssocID="{0789B493-918B-444A-962C-B703AC98F59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5515F0C1-DF34-4305-B5D7-91BF912187DC}" type="pres">
      <dgm:prSet presAssocID="{0789B493-918B-444A-962C-B703AC98F596}" presName="dummyMaxCanvas" presStyleCnt="0"/>
      <dgm:spPr/>
    </dgm:pt>
    <dgm:pt modelId="{A9EFA0A2-0DDF-4776-A5AB-EC1C8815AE9B}" type="pres">
      <dgm:prSet presAssocID="{0789B493-918B-444A-962C-B703AC98F596}" presName="parentComposite" presStyleCnt="0"/>
      <dgm:spPr/>
    </dgm:pt>
    <dgm:pt modelId="{D9F77FAD-9AE9-49A6-AC38-FBA9AF7DBC72}" type="pres">
      <dgm:prSet presAssocID="{0789B493-918B-444A-962C-B703AC98F596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CA"/>
        </a:p>
      </dgm:t>
    </dgm:pt>
    <dgm:pt modelId="{6E42ECDD-2841-4D7A-996A-1AB451532724}" type="pres">
      <dgm:prSet presAssocID="{0789B493-918B-444A-962C-B703AC98F596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CA"/>
        </a:p>
      </dgm:t>
    </dgm:pt>
    <dgm:pt modelId="{DE0559C1-6DA7-4FDD-B888-D182AC9E30D3}" type="pres">
      <dgm:prSet presAssocID="{0789B493-918B-444A-962C-B703AC98F596}" presName="childrenComposite" presStyleCnt="0"/>
      <dgm:spPr/>
    </dgm:pt>
    <dgm:pt modelId="{FE640D96-9B35-4831-B9FE-E4ABDA59DC33}" type="pres">
      <dgm:prSet presAssocID="{0789B493-918B-444A-962C-B703AC98F596}" presName="dummyMaxCanvas_ChildArea" presStyleCnt="0"/>
      <dgm:spPr/>
    </dgm:pt>
    <dgm:pt modelId="{FFE49C5F-7975-400F-ADD5-28D786530A80}" type="pres">
      <dgm:prSet presAssocID="{0789B493-918B-444A-962C-B703AC98F596}" presName="fulcrum" presStyleLbl="alignAccFollowNode1" presStyleIdx="2" presStyleCnt="4"/>
      <dgm:spPr/>
    </dgm:pt>
    <dgm:pt modelId="{487E9D9E-C304-46B0-962E-F6E61A474895}" type="pres">
      <dgm:prSet presAssocID="{0789B493-918B-444A-962C-B703AC98F596}" presName="balance_23" presStyleLbl="alignAccFollowNode1" presStyleIdx="3" presStyleCnt="4">
        <dgm:presLayoutVars>
          <dgm:bulletEnabled val="1"/>
        </dgm:presLayoutVars>
      </dgm:prSet>
      <dgm:spPr/>
    </dgm:pt>
    <dgm:pt modelId="{10A4136E-0830-45C5-8025-B6FB911200D0}" type="pres">
      <dgm:prSet presAssocID="{0789B493-918B-444A-962C-B703AC98F596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4F1BBD-1F17-44B4-AAD5-7A025712BB9D}" type="pres">
      <dgm:prSet presAssocID="{0789B493-918B-444A-962C-B703AC98F596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FF0414C-831A-4A29-8E46-1E52BEA4747D}" type="pres">
      <dgm:prSet presAssocID="{0789B493-918B-444A-962C-B703AC98F596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4EB086F-3651-4422-AA14-C25813BF47BC}" type="pres">
      <dgm:prSet presAssocID="{0789B493-918B-444A-962C-B703AC98F596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C01BFC8-AC55-4416-B988-17B01A40FB6A}" type="pres">
      <dgm:prSet presAssocID="{0789B493-918B-444A-962C-B703AC98F596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C6772FA-D62F-498E-BCD9-A8305C81ABA7}" srcId="{98994D32-4A05-40ED-AE54-34975171F01C}" destId="{E4038DB6-0423-4D2E-BFEA-077D3FCD6C2F}" srcOrd="1" destOrd="0" parTransId="{8517C467-CF23-4648-9CA0-D16692D54694}" sibTransId="{22E7C119-4736-4760-9DBB-24838D5AE74B}"/>
    <dgm:cxn modelId="{DAF16986-B45E-4F78-AF1A-2C03A8EFAB73}" srcId="{0789B493-918B-444A-962C-B703AC98F596}" destId="{41012413-3272-42B5-A8CF-EF6BCB50CC75}" srcOrd="0" destOrd="0" parTransId="{1ED624FF-D4B5-4E0D-84BB-441B45AD5526}" sibTransId="{B8D5E18F-FBE4-46E0-A962-437E5CE7BB67}"/>
    <dgm:cxn modelId="{54C2A918-FE23-4940-9208-9943BF7EB18A}" srcId="{98994D32-4A05-40ED-AE54-34975171F01C}" destId="{6495C1AE-5C53-49B6-9600-2E7EE011FC6A}" srcOrd="0" destOrd="0" parTransId="{8452EB19-D88E-4C7C-8813-5113D028C224}" sibTransId="{F149E940-4B8D-485D-A8E2-B3D48F01128E}"/>
    <dgm:cxn modelId="{0C2AAC41-5C74-4D47-80D1-1504803BF52F}" type="presOf" srcId="{087E5E99-33C5-4195-87C2-A765F1BBBAE6}" destId="{7FF0414C-831A-4A29-8E46-1E52BEA4747D}" srcOrd="0" destOrd="0" presId="urn:microsoft.com/office/officeart/2005/8/layout/balance1"/>
    <dgm:cxn modelId="{79329051-BA57-45E9-956D-CA0B69C3A360}" type="presOf" srcId="{41012413-3272-42B5-A8CF-EF6BCB50CC75}" destId="{D9F77FAD-9AE9-49A6-AC38-FBA9AF7DBC72}" srcOrd="0" destOrd="0" presId="urn:microsoft.com/office/officeart/2005/8/layout/balance1"/>
    <dgm:cxn modelId="{B42DFDC0-9239-483B-A2E4-A6C2241255C3}" type="presOf" srcId="{98994D32-4A05-40ED-AE54-34975171F01C}" destId="{6E42ECDD-2841-4D7A-996A-1AB451532724}" srcOrd="0" destOrd="0" presId="urn:microsoft.com/office/officeart/2005/8/layout/balance1"/>
    <dgm:cxn modelId="{D5ECF66D-E262-4170-86D5-6C56D84AC07C}" type="presOf" srcId="{0789B493-918B-444A-962C-B703AC98F596}" destId="{1EF861CC-3509-4AD7-B97E-CDBA8F159BF3}" srcOrd="0" destOrd="0" presId="urn:microsoft.com/office/officeart/2005/8/layout/balance1"/>
    <dgm:cxn modelId="{0007DDB3-07EC-4B26-BC63-A3951FE40E0F}" type="presOf" srcId="{9B1315A5-3A18-4CA1-A106-33A550EF614F}" destId="{CC01BFC8-AC55-4416-B988-17B01A40FB6A}" srcOrd="0" destOrd="0" presId="urn:microsoft.com/office/officeart/2005/8/layout/balance1"/>
    <dgm:cxn modelId="{873BA6AA-1657-43C7-850B-3C4DC3BD9652}" srcId="{41012413-3272-42B5-A8CF-EF6BCB50CC75}" destId="{9B1315A5-3A18-4CA1-A106-33A550EF614F}" srcOrd="1" destOrd="0" parTransId="{BE430803-FAAB-45F3-9975-85C63DA3B8BF}" sibTransId="{3712D08A-4813-4105-A80C-E340A573619B}"/>
    <dgm:cxn modelId="{35F5872C-4B4C-4B20-837A-4E0417DB4D84}" type="presOf" srcId="{E1149D79-B33C-4BF6-901E-5DB9E8544089}" destId="{84EB086F-3651-4422-AA14-C25813BF47BC}" srcOrd="0" destOrd="0" presId="urn:microsoft.com/office/officeart/2005/8/layout/balance1"/>
    <dgm:cxn modelId="{D4D309D3-A71F-456F-9073-396F0127608E}" srcId="{98994D32-4A05-40ED-AE54-34975171F01C}" destId="{087E5E99-33C5-4195-87C2-A765F1BBBAE6}" srcOrd="2" destOrd="0" parTransId="{F3A05498-376C-4D7B-9CF4-C745A4CA2F04}" sibTransId="{823A8B1F-370D-4BFA-9AA2-FA80DF9D4874}"/>
    <dgm:cxn modelId="{E487E5E0-9147-41E9-909F-408987DA9D51}" type="presOf" srcId="{6495C1AE-5C53-49B6-9600-2E7EE011FC6A}" destId="{10A4136E-0830-45C5-8025-B6FB911200D0}" srcOrd="0" destOrd="0" presId="urn:microsoft.com/office/officeart/2005/8/layout/balance1"/>
    <dgm:cxn modelId="{958E321E-FE15-4F1D-9EB8-B6491B05E769}" srcId="{0789B493-918B-444A-962C-B703AC98F596}" destId="{98994D32-4A05-40ED-AE54-34975171F01C}" srcOrd="1" destOrd="0" parTransId="{B7F3FF71-12DD-46DB-A5C2-AC5BC9EC873C}" sibTransId="{5FADA206-25ED-493B-8AF0-2E3EF8869A3B}"/>
    <dgm:cxn modelId="{7CE92FBF-FB9F-421C-8730-47DC0C98C3BB}" type="presOf" srcId="{E4038DB6-0423-4D2E-BFEA-077D3FCD6C2F}" destId="{AF4F1BBD-1F17-44B4-AAD5-7A025712BB9D}" srcOrd="0" destOrd="0" presId="urn:microsoft.com/office/officeart/2005/8/layout/balance1"/>
    <dgm:cxn modelId="{C1280C1C-BF6C-436A-9846-0AECA8A3A4B1}" srcId="{41012413-3272-42B5-A8CF-EF6BCB50CC75}" destId="{E1149D79-B33C-4BF6-901E-5DB9E8544089}" srcOrd="0" destOrd="0" parTransId="{89237B12-39AA-4A6F-9DD6-912820C433D0}" sibTransId="{B19AB399-4232-4DBC-ADEF-70EBF7217A1E}"/>
    <dgm:cxn modelId="{A893A389-FB18-44E3-B6DF-ECEEAACE9C2B}" type="presParOf" srcId="{1EF861CC-3509-4AD7-B97E-CDBA8F159BF3}" destId="{5515F0C1-DF34-4305-B5D7-91BF912187DC}" srcOrd="0" destOrd="0" presId="urn:microsoft.com/office/officeart/2005/8/layout/balance1"/>
    <dgm:cxn modelId="{71569E83-D707-4CE6-858F-19B06D45AF5A}" type="presParOf" srcId="{1EF861CC-3509-4AD7-B97E-CDBA8F159BF3}" destId="{A9EFA0A2-0DDF-4776-A5AB-EC1C8815AE9B}" srcOrd="1" destOrd="0" presId="urn:microsoft.com/office/officeart/2005/8/layout/balance1"/>
    <dgm:cxn modelId="{5197A998-196E-44DB-B735-8978690C9DE6}" type="presParOf" srcId="{A9EFA0A2-0DDF-4776-A5AB-EC1C8815AE9B}" destId="{D9F77FAD-9AE9-49A6-AC38-FBA9AF7DBC72}" srcOrd="0" destOrd="0" presId="urn:microsoft.com/office/officeart/2005/8/layout/balance1"/>
    <dgm:cxn modelId="{B6F9117B-2B97-4644-BC03-C8EE668ECAA7}" type="presParOf" srcId="{A9EFA0A2-0DDF-4776-A5AB-EC1C8815AE9B}" destId="{6E42ECDD-2841-4D7A-996A-1AB451532724}" srcOrd="1" destOrd="0" presId="urn:microsoft.com/office/officeart/2005/8/layout/balance1"/>
    <dgm:cxn modelId="{8BC2B182-C37E-4F27-8F0C-624C40CC961B}" type="presParOf" srcId="{1EF861CC-3509-4AD7-B97E-CDBA8F159BF3}" destId="{DE0559C1-6DA7-4FDD-B888-D182AC9E30D3}" srcOrd="2" destOrd="0" presId="urn:microsoft.com/office/officeart/2005/8/layout/balance1"/>
    <dgm:cxn modelId="{428BF4F2-4BD9-4B1C-A088-50D60423ED86}" type="presParOf" srcId="{DE0559C1-6DA7-4FDD-B888-D182AC9E30D3}" destId="{FE640D96-9B35-4831-B9FE-E4ABDA59DC33}" srcOrd="0" destOrd="0" presId="urn:microsoft.com/office/officeart/2005/8/layout/balance1"/>
    <dgm:cxn modelId="{359C6A31-A244-4CDF-AC52-766BC3109658}" type="presParOf" srcId="{DE0559C1-6DA7-4FDD-B888-D182AC9E30D3}" destId="{FFE49C5F-7975-400F-ADD5-28D786530A80}" srcOrd="1" destOrd="0" presId="urn:microsoft.com/office/officeart/2005/8/layout/balance1"/>
    <dgm:cxn modelId="{EC8AFE68-6562-4EA8-8AAC-B2CF7A466AFA}" type="presParOf" srcId="{DE0559C1-6DA7-4FDD-B888-D182AC9E30D3}" destId="{487E9D9E-C304-46B0-962E-F6E61A474895}" srcOrd="2" destOrd="0" presId="urn:microsoft.com/office/officeart/2005/8/layout/balance1"/>
    <dgm:cxn modelId="{A3C71690-31C9-4218-8BC8-3DA7DA248A00}" type="presParOf" srcId="{DE0559C1-6DA7-4FDD-B888-D182AC9E30D3}" destId="{10A4136E-0830-45C5-8025-B6FB911200D0}" srcOrd="3" destOrd="0" presId="urn:microsoft.com/office/officeart/2005/8/layout/balance1"/>
    <dgm:cxn modelId="{8FAB414B-0349-4677-A2F4-FDF2B55F61DA}" type="presParOf" srcId="{DE0559C1-6DA7-4FDD-B888-D182AC9E30D3}" destId="{AF4F1BBD-1F17-44B4-AAD5-7A025712BB9D}" srcOrd="4" destOrd="0" presId="urn:microsoft.com/office/officeart/2005/8/layout/balance1"/>
    <dgm:cxn modelId="{591E8F5B-4EFE-49AF-AD82-DA192F88A1C4}" type="presParOf" srcId="{DE0559C1-6DA7-4FDD-B888-D182AC9E30D3}" destId="{7FF0414C-831A-4A29-8E46-1E52BEA4747D}" srcOrd="5" destOrd="0" presId="urn:microsoft.com/office/officeart/2005/8/layout/balance1"/>
    <dgm:cxn modelId="{0B108B8A-1826-41B9-A78B-F1025E349025}" type="presParOf" srcId="{DE0559C1-6DA7-4FDD-B888-D182AC9E30D3}" destId="{84EB086F-3651-4422-AA14-C25813BF47BC}" srcOrd="6" destOrd="0" presId="urn:microsoft.com/office/officeart/2005/8/layout/balance1"/>
    <dgm:cxn modelId="{73E3B98B-3E22-461B-970B-B1D9E6B8D497}" type="presParOf" srcId="{DE0559C1-6DA7-4FDD-B888-D182AC9E30D3}" destId="{CC01BFC8-AC55-4416-B988-17B01A40FB6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B462E9-D441-4E99-BBE7-2C1099C252F0}" type="doc">
      <dgm:prSet loTypeId="urn:microsoft.com/office/officeart/2005/8/layout/arrow5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DB259D24-102F-478B-B617-BFA42123F958}">
      <dgm:prSet phldrT="[Text]"/>
      <dgm:spPr/>
      <dgm:t>
        <a:bodyPr/>
        <a:lstStyle/>
        <a:p>
          <a:r>
            <a:rPr lang="en-CA" dirty="0" smtClean="0"/>
            <a:t>Technical Approach</a:t>
          </a:r>
          <a:endParaRPr lang="en-CA" dirty="0"/>
        </a:p>
      </dgm:t>
    </dgm:pt>
    <dgm:pt modelId="{EDC70C1E-536A-4A57-8DFB-B1FE29AA11B3}" type="parTrans" cxnId="{6E40D270-0F37-4AA6-B930-9D9800735A54}">
      <dgm:prSet/>
      <dgm:spPr/>
      <dgm:t>
        <a:bodyPr/>
        <a:lstStyle/>
        <a:p>
          <a:endParaRPr lang="en-CA"/>
        </a:p>
      </dgm:t>
    </dgm:pt>
    <dgm:pt modelId="{0784D87A-4F37-4396-90C2-3BF93F185F79}" type="sibTrans" cxnId="{6E40D270-0F37-4AA6-B930-9D9800735A54}">
      <dgm:prSet/>
      <dgm:spPr/>
      <dgm:t>
        <a:bodyPr/>
        <a:lstStyle/>
        <a:p>
          <a:endParaRPr lang="en-CA"/>
        </a:p>
      </dgm:t>
    </dgm:pt>
    <dgm:pt modelId="{ED317D0B-1356-439B-A688-64D2B919638F}">
      <dgm:prSet phldrT="[Text]"/>
      <dgm:spPr/>
      <dgm:t>
        <a:bodyPr/>
        <a:lstStyle/>
        <a:p>
          <a:r>
            <a:rPr lang="en-CA" dirty="0" smtClean="0"/>
            <a:t>Business Approach</a:t>
          </a:r>
          <a:endParaRPr lang="en-CA" dirty="0"/>
        </a:p>
      </dgm:t>
    </dgm:pt>
    <dgm:pt modelId="{FBBE0FBE-B600-4BDC-B704-8073A0B7FD38}" type="parTrans" cxnId="{2F58487C-C8A8-4728-9BD0-CBFB58B19389}">
      <dgm:prSet/>
      <dgm:spPr/>
      <dgm:t>
        <a:bodyPr/>
        <a:lstStyle/>
        <a:p>
          <a:endParaRPr lang="en-CA"/>
        </a:p>
      </dgm:t>
    </dgm:pt>
    <dgm:pt modelId="{AC92E65F-D9E9-4989-B304-956CEF96D000}" type="sibTrans" cxnId="{2F58487C-C8A8-4728-9BD0-CBFB58B19389}">
      <dgm:prSet/>
      <dgm:spPr/>
      <dgm:t>
        <a:bodyPr/>
        <a:lstStyle/>
        <a:p>
          <a:endParaRPr lang="en-CA"/>
        </a:p>
      </dgm:t>
    </dgm:pt>
    <dgm:pt modelId="{D9E7EC7E-009C-4102-95AA-175A1110A777}" type="pres">
      <dgm:prSet presAssocID="{5DB462E9-D441-4E99-BBE7-2C1099C252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109FE1D-825B-4F7E-AC91-169FED41C23E}" type="pres">
      <dgm:prSet presAssocID="{DB259D24-102F-478B-B617-BFA42123F958}" presName="arrow" presStyleLbl="node1" presStyleIdx="0" presStyleCnt="2" custScaleY="100079" custRadScaleRad="100035" custRadScaleInc="-83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EA88A89-ADBA-4F02-AB56-3F440CFEF765}" type="pres">
      <dgm:prSet presAssocID="{ED317D0B-1356-439B-A688-64D2B919638F}" presName="arrow" presStyleLbl="node1" presStyleIdx="1" presStyleCnt="2" custRadScaleRad="100769" custRadScaleInc="-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E40D270-0F37-4AA6-B930-9D9800735A54}" srcId="{5DB462E9-D441-4E99-BBE7-2C1099C252F0}" destId="{DB259D24-102F-478B-B617-BFA42123F958}" srcOrd="0" destOrd="0" parTransId="{EDC70C1E-536A-4A57-8DFB-B1FE29AA11B3}" sibTransId="{0784D87A-4F37-4396-90C2-3BF93F185F79}"/>
    <dgm:cxn modelId="{B9E10B71-6BB7-49BF-AA9C-EAD6B8DC8F56}" type="presOf" srcId="{DB259D24-102F-478B-B617-BFA42123F958}" destId="{3109FE1D-825B-4F7E-AC91-169FED41C23E}" srcOrd="0" destOrd="0" presId="urn:microsoft.com/office/officeart/2005/8/layout/arrow5"/>
    <dgm:cxn modelId="{2F58487C-C8A8-4728-9BD0-CBFB58B19389}" srcId="{5DB462E9-D441-4E99-BBE7-2C1099C252F0}" destId="{ED317D0B-1356-439B-A688-64D2B919638F}" srcOrd="1" destOrd="0" parTransId="{FBBE0FBE-B600-4BDC-B704-8073A0B7FD38}" sibTransId="{AC92E65F-D9E9-4989-B304-956CEF96D000}"/>
    <dgm:cxn modelId="{C024AE9E-C75D-470C-BD4E-2EA8B7D78909}" type="presOf" srcId="{ED317D0B-1356-439B-A688-64D2B919638F}" destId="{BEA88A89-ADBA-4F02-AB56-3F440CFEF765}" srcOrd="0" destOrd="0" presId="urn:microsoft.com/office/officeart/2005/8/layout/arrow5"/>
    <dgm:cxn modelId="{043E459A-6657-456C-B279-5BD78AF89D67}" type="presOf" srcId="{5DB462E9-D441-4E99-BBE7-2C1099C252F0}" destId="{D9E7EC7E-009C-4102-95AA-175A1110A777}" srcOrd="0" destOrd="0" presId="urn:microsoft.com/office/officeart/2005/8/layout/arrow5"/>
    <dgm:cxn modelId="{B9EA7C70-547D-4D67-9347-4EA17F88199D}" type="presParOf" srcId="{D9E7EC7E-009C-4102-95AA-175A1110A777}" destId="{3109FE1D-825B-4F7E-AC91-169FED41C23E}" srcOrd="0" destOrd="0" presId="urn:microsoft.com/office/officeart/2005/8/layout/arrow5"/>
    <dgm:cxn modelId="{33F0F159-4DDD-4569-AC42-331E6D881361}" type="presParOf" srcId="{D9E7EC7E-009C-4102-95AA-175A1110A777}" destId="{BEA88A89-ADBA-4F02-AB56-3F440CFEF76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2B198E-6387-4578-AFF2-0453E33B0B68}" type="doc">
      <dgm:prSet loTypeId="urn:microsoft.com/office/officeart/2005/8/layout/arrow5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D069D7A7-EE8B-4D1B-95AC-1E55FABCE942}">
      <dgm:prSet phldrT="[Text]"/>
      <dgm:spPr/>
      <dgm:t>
        <a:bodyPr/>
        <a:lstStyle/>
        <a:p>
          <a:r>
            <a:rPr lang="en-CA" dirty="0" smtClean="0"/>
            <a:t>Slam in the system “Get it Done”</a:t>
          </a:r>
          <a:endParaRPr lang="en-CA" dirty="0"/>
        </a:p>
      </dgm:t>
    </dgm:pt>
    <dgm:pt modelId="{2BDA25D2-1F72-4A83-AE79-64D99B2380AA}" type="parTrans" cxnId="{739E4688-B86E-44FF-9F62-FBD4C6FF9E9C}">
      <dgm:prSet/>
      <dgm:spPr/>
      <dgm:t>
        <a:bodyPr/>
        <a:lstStyle/>
        <a:p>
          <a:endParaRPr lang="en-CA"/>
        </a:p>
      </dgm:t>
    </dgm:pt>
    <dgm:pt modelId="{D70C332B-CC22-4338-8A51-A133A69547D3}" type="sibTrans" cxnId="{739E4688-B86E-44FF-9F62-FBD4C6FF9E9C}">
      <dgm:prSet/>
      <dgm:spPr/>
      <dgm:t>
        <a:bodyPr/>
        <a:lstStyle/>
        <a:p>
          <a:endParaRPr lang="en-CA"/>
        </a:p>
      </dgm:t>
    </dgm:pt>
    <dgm:pt modelId="{7310BC30-3BA9-417C-ADEF-71691551790E}">
      <dgm:prSet phldrT="[Text]"/>
      <dgm:spPr/>
      <dgm:t>
        <a:bodyPr/>
        <a:lstStyle/>
        <a:p>
          <a:r>
            <a:rPr lang="en-CA" dirty="0" smtClean="0"/>
            <a:t>Implement quickly, but take the time to get it right</a:t>
          </a:r>
          <a:endParaRPr lang="en-CA" dirty="0"/>
        </a:p>
      </dgm:t>
    </dgm:pt>
    <dgm:pt modelId="{B9411222-E40F-483A-9633-3A78D02DABE1}" type="parTrans" cxnId="{FF6BFE98-F6DA-4092-97F6-30C342F6AA73}">
      <dgm:prSet/>
      <dgm:spPr/>
      <dgm:t>
        <a:bodyPr/>
        <a:lstStyle/>
        <a:p>
          <a:endParaRPr lang="en-CA"/>
        </a:p>
      </dgm:t>
    </dgm:pt>
    <dgm:pt modelId="{B9E4F478-F6B1-4662-868E-81FDA88E9720}" type="sibTrans" cxnId="{FF6BFE98-F6DA-4092-97F6-30C342F6AA73}">
      <dgm:prSet/>
      <dgm:spPr/>
      <dgm:t>
        <a:bodyPr/>
        <a:lstStyle/>
        <a:p>
          <a:endParaRPr lang="en-CA"/>
        </a:p>
      </dgm:t>
    </dgm:pt>
    <dgm:pt modelId="{C4FDC711-3242-4F53-8189-CDBB4743599A}" type="pres">
      <dgm:prSet presAssocID="{B82B198E-6387-4578-AFF2-0453E33B0B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C988C48-1153-44F4-984D-349A63988AE6}" type="pres">
      <dgm:prSet presAssocID="{D069D7A7-EE8B-4D1B-95AC-1E55FABCE942}" presName="arrow" presStyleLbl="node1" presStyleIdx="0" presStyleCnt="2" custScaleY="10013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51EDDB-F621-404A-9208-F7A4C02AB027}" type="pres">
      <dgm:prSet presAssocID="{7310BC30-3BA9-417C-ADEF-71691551790E}" presName="arrow" presStyleLbl="node1" presStyleIdx="1" presStyleCnt="2" custScaleY="10000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39E4688-B86E-44FF-9F62-FBD4C6FF9E9C}" srcId="{B82B198E-6387-4578-AFF2-0453E33B0B68}" destId="{D069D7A7-EE8B-4D1B-95AC-1E55FABCE942}" srcOrd="0" destOrd="0" parTransId="{2BDA25D2-1F72-4A83-AE79-64D99B2380AA}" sibTransId="{D70C332B-CC22-4338-8A51-A133A69547D3}"/>
    <dgm:cxn modelId="{A87EA162-39C6-4875-8B0B-1FE055989C8B}" type="presOf" srcId="{B82B198E-6387-4578-AFF2-0453E33B0B68}" destId="{C4FDC711-3242-4F53-8189-CDBB4743599A}" srcOrd="0" destOrd="0" presId="urn:microsoft.com/office/officeart/2005/8/layout/arrow5"/>
    <dgm:cxn modelId="{FBB1DC09-3061-489D-89BE-6B8A0B45FA8D}" type="presOf" srcId="{7310BC30-3BA9-417C-ADEF-71691551790E}" destId="{D451EDDB-F621-404A-9208-F7A4C02AB027}" srcOrd="0" destOrd="0" presId="urn:microsoft.com/office/officeart/2005/8/layout/arrow5"/>
    <dgm:cxn modelId="{7615359D-123C-472B-A5DD-9E880DB9F842}" type="presOf" srcId="{D069D7A7-EE8B-4D1B-95AC-1E55FABCE942}" destId="{AC988C48-1153-44F4-984D-349A63988AE6}" srcOrd="0" destOrd="0" presId="urn:microsoft.com/office/officeart/2005/8/layout/arrow5"/>
    <dgm:cxn modelId="{FF6BFE98-F6DA-4092-97F6-30C342F6AA73}" srcId="{B82B198E-6387-4578-AFF2-0453E33B0B68}" destId="{7310BC30-3BA9-417C-ADEF-71691551790E}" srcOrd="1" destOrd="0" parTransId="{B9411222-E40F-483A-9633-3A78D02DABE1}" sibTransId="{B9E4F478-F6B1-4662-868E-81FDA88E9720}"/>
    <dgm:cxn modelId="{9B6EE6FC-B717-475A-A389-4700DADE4233}" type="presParOf" srcId="{C4FDC711-3242-4F53-8189-CDBB4743599A}" destId="{AC988C48-1153-44F4-984D-349A63988AE6}" srcOrd="0" destOrd="0" presId="urn:microsoft.com/office/officeart/2005/8/layout/arrow5"/>
    <dgm:cxn modelId="{6D119DBB-FE81-4573-81D7-DE6E1629980A}" type="presParOf" srcId="{C4FDC711-3242-4F53-8189-CDBB4743599A}" destId="{D451EDDB-F621-404A-9208-F7A4C02AB02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2B198E-6387-4578-AFF2-0453E33B0B68}" type="doc">
      <dgm:prSet loTypeId="urn:microsoft.com/office/officeart/2005/8/layout/arrow5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D069D7A7-EE8B-4D1B-95AC-1E55FABCE942}">
      <dgm:prSet phldrT="[Text]"/>
      <dgm:spPr/>
      <dgm:t>
        <a:bodyPr/>
        <a:lstStyle/>
        <a:p>
          <a:r>
            <a:rPr lang="en-CA" dirty="0" smtClean="0"/>
            <a:t>Define technical requirements</a:t>
          </a:r>
          <a:endParaRPr lang="en-CA" dirty="0"/>
        </a:p>
      </dgm:t>
    </dgm:pt>
    <dgm:pt modelId="{2BDA25D2-1F72-4A83-AE79-64D99B2380AA}" type="parTrans" cxnId="{739E4688-B86E-44FF-9F62-FBD4C6FF9E9C}">
      <dgm:prSet/>
      <dgm:spPr/>
      <dgm:t>
        <a:bodyPr/>
        <a:lstStyle/>
        <a:p>
          <a:endParaRPr lang="en-CA"/>
        </a:p>
      </dgm:t>
    </dgm:pt>
    <dgm:pt modelId="{D70C332B-CC22-4338-8A51-A133A69547D3}" type="sibTrans" cxnId="{739E4688-B86E-44FF-9F62-FBD4C6FF9E9C}">
      <dgm:prSet/>
      <dgm:spPr/>
      <dgm:t>
        <a:bodyPr/>
        <a:lstStyle/>
        <a:p>
          <a:endParaRPr lang="en-CA"/>
        </a:p>
      </dgm:t>
    </dgm:pt>
    <dgm:pt modelId="{7310BC30-3BA9-417C-ADEF-71691551790E}">
      <dgm:prSet phldrT="[Text]"/>
      <dgm:spPr/>
      <dgm:t>
        <a:bodyPr/>
        <a:lstStyle/>
        <a:p>
          <a:r>
            <a:rPr lang="en-CA" dirty="0" smtClean="0"/>
            <a:t>Define business process requirements</a:t>
          </a:r>
          <a:endParaRPr lang="en-CA" dirty="0"/>
        </a:p>
      </dgm:t>
    </dgm:pt>
    <dgm:pt modelId="{B9411222-E40F-483A-9633-3A78D02DABE1}" type="parTrans" cxnId="{FF6BFE98-F6DA-4092-97F6-30C342F6AA73}">
      <dgm:prSet/>
      <dgm:spPr/>
      <dgm:t>
        <a:bodyPr/>
        <a:lstStyle/>
        <a:p>
          <a:endParaRPr lang="en-CA"/>
        </a:p>
      </dgm:t>
    </dgm:pt>
    <dgm:pt modelId="{B9E4F478-F6B1-4662-868E-81FDA88E9720}" type="sibTrans" cxnId="{FF6BFE98-F6DA-4092-97F6-30C342F6AA73}">
      <dgm:prSet/>
      <dgm:spPr/>
      <dgm:t>
        <a:bodyPr/>
        <a:lstStyle/>
        <a:p>
          <a:endParaRPr lang="en-CA"/>
        </a:p>
      </dgm:t>
    </dgm:pt>
    <dgm:pt modelId="{C4FDC711-3242-4F53-8189-CDBB4743599A}" type="pres">
      <dgm:prSet presAssocID="{B82B198E-6387-4578-AFF2-0453E33B0B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C988C48-1153-44F4-984D-349A63988AE6}" type="pres">
      <dgm:prSet presAssocID="{D069D7A7-EE8B-4D1B-95AC-1E55FABCE94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51EDDB-F621-404A-9208-F7A4C02AB027}" type="pres">
      <dgm:prSet presAssocID="{7310BC30-3BA9-417C-ADEF-71691551790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39E4688-B86E-44FF-9F62-FBD4C6FF9E9C}" srcId="{B82B198E-6387-4578-AFF2-0453E33B0B68}" destId="{D069D7A7-EE8B-4D1B-95AC-1E55FABCE942}" srcOrd="0" destOrd="0" parTransId="{2BDA25D2-1F72-4A83-AE79-64D99B2380AA}" sibTransId="{D70C332B-CC22-4338-8A51-A133A69547D3}"/>
    <dgm:cxn modelId="{07AE27F0-DE11-470A-8569-E566D00E0F78}" type="presOf" srcId="{7310BC30-3BA9-417C-ADEF-71691551790E}" destId="{D451EDDB-F621-404A-9208-F7A4C02AB027}" srcOrd="0" destOrd="0" presId="urn:microsoft.com/office/officeart/2005/8/layout/arrow5"/>
    <dgm:cxn modelId="{0BE7D604-9410-4900-B754-75A1739D30E6}" type="presOf" srcId="{D069D7A7-EE8B-4D1B-95AC-1E55FABCE942}" destId="{AC988C48-1153-44F4-984D-349A63988AE6}" srcOrd="0" destOrd="0" presId="urn:microsoft.com/office/officeart/2005/8/layout/arrow5"/>
    <dgm:cxn modelId="{C608ACB3-8C32-4325-A784-8B9709BFD344}" type="presOf" srcId="{B82B198E-6387-4578-AFF2-0453E33B0B68}" destId="{C4FDC711-3242-4F53-8189-CDBB4743599A}" srcOrd="0" destOrd="0" presId="urn:microsoft.com/office/officeart/2005/8/layout/arrow5"/>
    <dgm:cxn modelId="{FF6BFE98-F6DA-4092-97F6-30C342F6AA73}" srcId="{B82B198E-6387-4578-AFF2-0453E33B0B68}" destId="{7310BC30-3BA9-417C-ADEF-71691551790E}" srcOrd="1" destOrd="0" parTransId="{B9411222-E40F-483A-9633-3A78D02DABE1}" sibTransId="{B9E4F478-F6B1-4662-868E-81FDA88E9720}"/>
    <dgm:cxn modelId="{4A7EFAF9-EC83-439F-8504-5CF08AF12528}" type="presParOf" srcId="{C4FDC711-3242-4F53-8189-CDBB4743599A}" destId="{AC988C48-1153-44F4-984D-349A63988AE6}" srcOrd="0" destOrd="0" presId="urn:microsoft.com/office/officeart/2005/8/layout/arrow5"/>
    <dgm:cxn modelId="{51C0F0F1-AAEE-4E05-8582-B133743C8A0F}" type="presParOf" srcId="{C4FDC711-3242-4F53-8189-CDBB4743599A}" destId="{D451EDDB-F621-404A-9208-F7A4C02AB02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2B198E-6387-4578-AFF2-0453E33B0B68}" type="doc">
      <dgm:prSet loTypeId="urn:microsoft.com/office/officeart/2005/8/layout/arrow5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D069D7A7-EE8B-4D1B-95AC-1E55FABCE942}">
      <dgm:prSet phldrT="[Text]"/>
      <dgm:spPr/>
      <dgm:t>
        <a:bodyPr/>
        <a:lstStyle/>
        <a:p>
          <a:r>
            <a:rPr lang="en-CA" dirty="0" smtClean="0"/>
            <a:t>System Transaction Training</a:t>
          </a:r>
          <a:endParaRPr lang="en-CA" dirty="0"/>
        </a:p>
      </dgm:t>
    </dgm:pt>
    <dgm:pt modelId="{2BDA25D2-1F72-4A83-AE79-64D99B2380AA}" type="parTrans" cxnId="{739E4688-B86E-44FF-9F62-FBD4C6FF9E9C}">
      <dgm:prSet/>
      <dgm:spPr/>
      <dgm:t>
        <a:bodyPr/>
        <a:lstStyle/>
        <a:p>
          <a:endParaRPr lang="en-CA"/>
        </a:p>
      </dgm:t>
    </dgm:pt>
    <dgm:pt modelId="{D70C332B-CC22-4338-8A51-A133A69547D3}" type="sibTrans" cxnId="{739E4688-B86E-44FF-9F62-FBD4C6FF9E9C}">
      <dgm:prSet/>
      <dgm:spPr/>
      <dgm:t>
        <a:bodyPr/>
        <a:lstStyle/>
        <a:p>
          <a:endParaRPr lang="en-CA"/>
        </a:p>
      </dgm:t>
    </dgm:pt>
    <dgm:pt modelId="{7310BC30-3BA9-417C-ADEF-71691551790E}">
      <dgm:prSet phldrT="[Text]"/>
      <dgm:spPr/>
      <dgm:t>
        <a:bodyPr/>
        <a:lstStyle/>
        <a:p>
          <a:r>
            <a:rPr lang="en-CA" dirty="0" smtClean="0"/>
            <a:t>Process &amp; Workflow Training, emphasize system as enabler of processes</a:t>
          </a:r>
          <a:endParaRPr lang="en-CA" dirty="0"/>
        </a:p>
      </dgm:t>
    </dgm:pt>
    <dgm:pt modelId="{B9411222-E40F-483A-9633-3A78D02DABE1}" type="parTrans" cxnId="{FF6BFE98-F6DA-4092-97F6-30C342F6AA73}">
      <dgm:prSet/>
      <dgm:spPr/>
      <dgm:t>
        <a:bodyPr/>
        <a:lstStyle/>
        <a:p>
          <a:endParaRPr lang="en-CA"/>
        </a:p>
      </dgm:t>
    </dgm:pt>
    <dgm:pt modelId="{B9E4F478-F6B1-4662-868E-81FDA88E9720}" type="sibTrans" cxnId="{FF6BFE98-F6DA-4092-97F6-30C342F6AA73}">
      <dgm:prSet/>
      <dgm:spPr/>
      <dgm:t>
        <a:bodyPr/>
        <a:lstStyle/>
        <a:p>
          <a:endParaRPr lang="en-CA"/>
        </a:p>
      </dgm:t>
    </dgm:pt>
    <dgm:pt modelId="{C4FDC711-3242-4F53-8189-CDBB4743599A}" type="pres">
      <dgm:prSet presAssocID="{B82B198E-6387-4578-AFF2-0453E33B0B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C988C48-1153-44F4-984D-349A63988AE6}" type="pres">
      <dgm:prSet presAssocID="{D069D7A7-EE8B-4D1B-95AC-1E55FABCE94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51EDDB-F621-404A-9208-F7A4C02AB027}" type="pres">
      <dgm:prSet presAssocID="{7310BC30-3BA9-417C-ADEF-71691551790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39E4688-B86E-44FF-9F62-FBD4C6FF9E9C}" srcId="{B82B198E-6387-4578-AFF2-0453E33B0B68}" destId="{D069D7A7-EE8B-4D1B-95AC-1E55FABCE942}" srcOrd="0" destOrd="0" parTransId="{2BDA25D2-1F72-4A83-AE79-64D99B2380AA}" sibTransId="{D70C332B-CC22-4338-8A51-A133A69547D3}"/>
    <dgm:cxn modelId="{9B3D81EC-C993-43C6-8215-6673B6C6FD55}" type="presOf" srcId="{D069D7A7-EE8B-4D1B-95AC-1E55FABCE942}" destId="{AC988C48-1153-44F4-984D-349A63988AE6}" srcOrd="0" destOrd="0" presId="urn:microsoft.com/office/officeart/2005/8/layout/arrow5"/>
    <dgm:cxn modelId="{FFAD6AE6-BF66-4890-B3A5-434FBC94561B}" type="presOf" srcId="{B82B198E-6387-4578-AFF2-0453E33B0B68}" destId="{C4FDC711-3242-4F53-8189-CDBB4743599A}" srcOrd="0" destOrd="0" presId="urn:microsoft.com/office/officeart/2005/8/layout/arrow5"/>
    <dgm:cxn modelId="{2EB02F45-4AA5-4C57-B45C-1404B80AF92F}" type="presOf" srcId="{7310BC30-3BA9-417C-ADEF-71691551790E}" destId="{D451EDDB-F621-404A-9208-F7A4C02AB027}" srcOrd="0" destOrd="0" presId="urn:microsoft.com/office/officeart/2005/8/layout/arrow5"/>
    <dgm:cxn modelId="{FF6BFE98-F6DA-4092-97F6-30C342F6AA73}" srcId="{B82B198E-6387-4578-AFF2-0453E33B0B68}" destId="{7310BC30-3BA9-417C-ADEF-71691551790E}" srcOrd="1" destOrd="0" parTransId="{B9411222-E40F-483A-9633-3A78D02DABE1}" sibTransId="{B9E4F478-F6B1-4662-868E-81FDA88E9720}"/>
    <dgm:cxn modelId="{CC8A8AD4-7136-4962-BAA5-7E8A22512AD9}" type="presParOf" srcId="{C4FDC711-3242-4F53-8189-CDBB4743599A}" destId="{AC988C48-1153-44F4-984D-349A63988AE6}" srcOrd="0" destOrd="0" presId="urn:microsoft.com/office/officeart/2005/8/layout/arrow5"/>
    <dgm:cxn modelId="{614FD317-584B-4FE9-8A86-0FF22ACD2AB9}" type="presParOf" srcId="{C4FDC711-3242-4F53-8189-CDBB4743599A}" destId="{D451EDDB-F621-404A-9208-F7A4C02AB02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2B198E-6387-4578-AFF2-0453E33B0B68}" type="doc">
      <dgm:prSet loTypeId="urn:microsoft.com/office/officeart/2005/8/layout/arrow5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D069D7A7-EE8B-4D1B-95AC-1E55FABCE942}">
      <dgm:prSet phldrT="[Text]"/>
      <dgm:spPr/>
      <dgm:t>
        <a:bodyPr/>
        <a:lstStyle/>
        <a:p>
          <a:r>
            <a:rPr lang="en-CA" dirty="0" smtClean="0"/>
            <a:t>Minimize Technical Bugs</a:t>
          </a:r>
          <a:endParaRPr lang="en-CA" dirty="0"/>
        </a:p>
      </dgm:t>
    </dgm:pt>
    <dgm:pt modelId="{2BDA25D2-1F72-4A83-AE79-64D99B2380AA}" type="parTrans" cxnId="{739E4688-B86E-44FF-9F62-FBD4C6FF9E9C}">
      <dgm:prSet/>
      <dgm:spPr/>
      <dgm:t>
        <a:bodyPr/>
        <a:lstStyle/>
        <a:p>
          <a:endParaRPr lang="en-CA"/>
        </a:p>
      </dgm:t>
    </dgm:pt>
    <dgm:pt modelId="{D70C332B-CC22-4338-8A51-A133A69547D3}" type="sibTrans" cxnId="{739E4688-B86E-44FF-9F62-FBD4C6FF9E9C}">
      <dgm:prSet/>
      <dgm:spPr/>
      <dgm:t>
        <a:bodyPr/>
        <a:lstStyle/>
        <a:p>
          <a:endParaRPr lang="en-CA"/>
        </a:p>
      </dgm:t>
    </dgm:pt>
    <dgm:pt modelId="{7310BC30-3BA9-417C-ADEF-71691551790E}">
      <dgm:prSet phldrT="[Text]"/>
      <dgm:spPr/>
      <dgm:t>
        <a:bodyPr/>
        <a:lstStyle/>
        <a:p>
          <a:r>
            <a:rPr lang="en-CA" dirty="0" smtClean="0"/>
            <a:t>Minimize Disruptions to Business &amp; Maximize Business Results</a:t>
          </a:r>
          <a:endParaRPr lang="en-CA" dirty="0"/>
        </a:p>
      </dgm:t>
    </dgm:pt>
    <dgm:pt modelId="{B9411222-E40F-483A-9633-3A78D02DABE1}" type="parTrans" cxnId="{FF6BFE98-F6DA-4092-97F6-30C342F6AA73}">
      <dgm:prSet/>
      <dgm:spPr/>
      <dgm:t>
        <a:bodyPr/>
        <a:lstStyle/>
        <a:p>
          <a:endParaRPr lang="en-CA"/>
        </a:p>
      </dgm:t>
    </dgm:pt>
    <dgm:pt modelId="{B9E4F478-F6B1-4662-868E-81FDA88E9720}" type="sibTrans" cxnId="{FF6BFE98-F6DA-4092-97F6-30C342F6AA73}">
      <dgm:prSet/>
      <dgm:spPr/>
      <dgm:t>
        <a:bodyPr/>
        <a:lstStyle/>
        <a:p>
          <a:endParaRPr lang="en-CA"/>
        </a:p>
      </dgm:t>
    </dgm:pt>
    <dgm:pt modelId="{C4FDC711-3242-4F53-8189-CDBB4743599A}" type="pres">
      <dgm:prSet presAssocID="{B82B198E-6387-4578-AFF2-0453E33B0B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C988C48-1153-44F4-984D-349A63988AE6}" type="pres">
      <dgm:prSet presAssocID="{D069D7A7-EE8B-4D1B-95AC-1E55FABCE94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51EDDB-F621-404A-9208-F7A4C02AB027}" type="pres">
      <dgm:prSet presAssocID="{7310BC30-3BA9-417C-ADEF-71691551790E}" presName="arrow" presStyleLbl="node1" presStyleIdx="1" presStyleCnt="2" custRadScaleRad="102739" custRadScaleInc="-66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39E4688-B86E-44FF-9F62-FBD4C6FF9E9C}" srcId="{B82B198E-6387-4578-AFF2-0453E33B0B68}" destId="{D069D7A7-EE8B-4D1B-95AC-1E55FABCE942}" srcOrd="0" destOrd="0" parTransId="{2BDA25D2-1F72-4A83-AE79-64D99B2380AA}" sibTransId="{D70C332B-CC22-4338-8A51-A133A69547D3}"/>
    <dgm:cxn modelId="{EEDF9790-21DB-431D-8EF6-EB140FE77A82}" type="presOf" srcId="{D069D7A7-EE8B-4D1B-95AC-1E55FABCE942}" destId="{AC988C48-1153-44F4-984D-349A63988AE6}" srcOrd="0" destOrd="0" presId="urn:microsoft.com/office/officeart/2005/8/layout/arrow5"/>
    <dgm:cxn modelId="{D2E690C1-D945-414A-B3EF-898896001EA1}" type="presOf" srcId="{7310BC30-3BA9-417C-ADEF-71691551790E}" destId="{D451EDDB-F621-404A-9208-F7A4C02AB027}" srcOrd="0" destOrd="0" presId="urn:microsoft.com/office/officeart/2005/8/layout/arrow5"/>
    <dgm:cxn modelId="{23C9C4E1-36A4-4FEA-9D7E-480F87C8A541}" type="presOf" srcId="{B82B198E-6387-4578-AFF2-0453E33B0B68}" destId="{C4FDC711-3242-4F53-8189-CDBB4743599A}" srcOrd="0" destOrd="0" presId="urn:microsoft.com/office/officeart/2005/8/layout/arrow5"/>
    <dgm:cxn modelId="{FF6BFE98-F6DA-4092-97F6-30C342F6AA73}" srcId="{B82B198E-6387-4578-AFF2-0453E33B0B68}" destId="{7310BC30-3BA9-417C-ADEF-71691551790E}" srcOrd="1" destOrd="0" parTransId="{B9411222-E40F-483A-9633-3A78D02DABE1}" sibTransId="{B9E4F478-F6B1-4662-868E-81FDA88E9720}"/>
    <dgm:cxn modelId="{056480E3-9063-478F-9825-D39F7FDB3EA8}" type="presParOf" srcId="{C4FDC711-3242-4F53-8189-CDBB4743599A}" destId="{AC988C48-1153-44F4-984D-349A63988AE6}" srcOrd="0" destOrd="0" presId="urn:microsoft.com/office/officeart/2005/8/layout/arrow5"/>
    <dgm:cxn modelId="{1E9E604C-94B2-4B37-8D03-9662A1DF172B}" type="presParOf" srcId="{C4FDC711-3242-4F53-8189-CDBB4743599A}" destId="{D451EDDB-F621-404A-9208-F7A4C02AB02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970995-ACB0-4F59-9C73-71F7CED2CA7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F83B7BA0-BEA0-4E68-9F32-0D01C80E89E2}">
      <dgm:prSet phldrT="[Text]"/>
      <dgm:spPr/>
      <dgm:t>
        <a:bodyPr/>
        <a:lstStyle/>
        <a:p>
          <a:r>
            <a:rPr lang="en-CA" dirty="0" smtClean="0"/>
            <a:t>Skills</a:t>
          </a:r>
          <a:endParaRPr lang="en-CA" dirty="0"/>
        </a:p>
      </dgm:t>
    </dgm:pt>
    <dgm:pt modelId="{31813D62-2ED7-4A9C-BBD8-BF799A58F02F}" type="parTrans" cxnId="{CAEA96AB-B066-4FE2-A3A3-73596EBF7475}">
      <dgm:prSet/>
      <dgm:spPr/>
      <dgm:t>
        <a:bodyPr/>
        <a:lstStyle/>
        <a:p>
          <a:endParaRPr lang="en-CA"/>
        </a:p>
      </dgm:t>
    </dgm:pt>
    <dgm:pt modelId="{F4BB4314-7FDB-4371-BFC1-BC4FAFF8B452}" type="sibTrans" cxnId="{CAEA96AB-B066-4FE2-A3A3-73596EBF7475}">
      <dgm:prSet/>
      <dgm:spPr/>
      <dgm:t>
        <a:bodyPr/>
        <a:lstStyle/>
        <a:p>
          <a:endParaRPr lang="en-CA"/>
        </a:p>
      </dgm:t>
    </dgm:pt>
    <dgm:pt modelId="{90CBEA19-CC7C-42C3-9ADE-D7E2FC9288B1}">
      <dgm:prSet phldrT="[Text]"/>
      <dgm:spPr/>
      <dgm:t>
        <a:bodyPr/>
        <a:lstStyle/>
        <a:p>
          <a:r>
            <a:rPr lang="en-CA" dirty="0" smtClean="0"/>
            <a:t>Relationship Managers</a:t>
          </a:r>
          <a:endParaRPr lang="en-CA" dirty="0"/>
        </a:p>
      </dgm:t>
    </dgm:pt>
    <dgm:pt modelId="{4C33C09E-C0AB-494C-9441-556B96793A2E}" type="parTrans" cxnId="{840913C3-F2C9-434A-AD0F-14FA882E3BE6}">
      <dgm:prSet/>
      <dgm:spPr/>
      <dgm:t>
        <a:bodyPr/>
        <a:lstStyle/>
        <a:p>
          <a:endParaRPr lang="en-CA"/>
        </a:p>
      </dgm:t>
    </dgm:pt>
    <dgm:pt modelId="{C525BAEA-E411-48B1-BA38-6FD18D99CB3A}" type="sibTrans" cxnId="{840913C3-F2C9-434A-AD0F-14FA882E3BE6}">
      <dgm:prSet/>
      <dgm:spPr/>
      <dgm:t>
        <a:bodyPr/>
        <a:lstStyle/>
        <a:p>
          <a:endParaRPr lang="en-CA"/>
        </a:p>
      </dgm:t>
    </dgm:pt>
    <dgm:pt modelId="{E7AEA83E-2FA0-4F67-8735-103C0091D2B9}">
      <dgm:prSet phldrT="[Text]"/>
      <dgm:spPr/>
      <dgm:t>
        <a:bodyPr/>
        <a:lstStyle/>
        <a:p>
          <a:r>
            <a:rPr lang="en-CA" dirty="0" smtClean="0"/>
            <a:t>Business Analysts</a:t>
          </a:r>
          <a:endParaRPr lang="en-CA" dirty="0"/>
        </a:p>
      </dgm:t>
    </dgm:pt>
    <dgm:pt modelId="{734EAD24-8D91-4E9C-B936-998302AEFB37}" type="parTrans" cxnId="{005089D3-7D5F-4C2E-9DFA-CD48FA2CCACA}">
      <dgm:prSet/>
      <dgm:spPr/>
      <dgm:t>
        <a:bodyPr/>
        <a:lstStyle/>
        <a:p>
          <a:endParaRPr lang="en-CA"/>
        </a:p>
      </dgm:t>
    </dgm:pt>
    <dgm:pt modelId="{7B95CB91-29A6-4DCC-9BEA-C86EC733919B}" type="sibTrans" cxnId="{005089D3-7D5F-4C2E-9DFA-CD48FA2CCACA}">
      <dgm:prSet/>
      <dgm:spPr/>
      <dgm:t>
        <a:bodyPr/>
        <a:lstStyle/>
        <a:p>
          <a:endParaRPr lang="en-CA"/>
        </a:p>
      </dgm:t>
    </dgm:pt>
    <dgm:pt modelId="{28126A54-2818-4C70-8765-6407E3FE8599}">
      <dgm:prSet phldrT="[Text]"/>
      <dgm:spPr/>
      <dgm:t>
        <a:bodyPr/>
        <a:lstStyle/>
        <a:p>
          <a:r>
            <a:rPr lang="en-CA" dirty="0" smtClean="0"/>
            <a:t>Project Managers</a:t>
          </a:r>
          <a:endParaRPr lang="en-CA" dirty="0"/>
        </a:p>
      </dgm:t>
    </dgm:pt>
    <dgm:pt modelId="{B3E8BFBF-09A1-45BB-83BC-92B87BF68790}" type="parTrans" cxnId="{81E11C68-F6F0-463E-8197-0C1B2A4C0E23}">
      <dgm:prSet/>
      <dgm:spPr/>
      <dgm:t>
        <a:bodyPr/>
        <a:lstStyle/>
        <a:p>
          <a:endParaRPr lang="en-CA"/>
        </a:p>
      </dgm:t>
    </dgm:pt>
    <dgm:pt modelId="{4B12B515-66A6-437A-BD93-4290E1ACA797}" type="sibTrans" cxnId="{81E11C68-F6F0-463E-8197-0C1B2A4C0E23}">
      <dgm:prSet/>
      <dgm:spPr/>
      <dgm:t>
        <a:bodyPr/>
        <a:lstStyle/>
        <a:p>
          <a:endParaRPr lang="en-CA"/>
        </a:p>
      </dgm:t>
    </dgm:pt>
    <dgm:pt modelId="{8F84EEF7-D0CF-4D8B-B672-C365E69A19E8}">
      <dgm:prSet phldrT="[Text]"/>
      <dgm:spPr/>
      <dgm:t>
        <a:bodyPr/>
        <a:lstStyle/>
        <a:p>
          <a:r>
            <a:rPr lang="en-CA" dirty="0" smtClean="0"/>
            <a:t>Service Management Specialists</a:t>
          </a:r>
          <a:endParaRPr lang="en-CA" dirty="0"/>
        </a:p>
      </dgm:t>
    </dgm:pt>
    <dgm:pt modelId="{0FA04E98-3CF9-453C-8D23-51B52F378875}" type="parTrans" cxnId="{B67B68DB-3A88-430A-8446-7D8C6FA2E46A}">
      <dgm:prSet/>
      <dgm:spPr/>
      <dgm:t>
        <a:bodyPr/>
        <a:lstStyle/>
        <a:p>
          <a:endParaRPr lang="en-CA"/>
        </a:p>
      </dgm:t>
    </dgm:pt>
    <dgm:pt modelId="{05A20C48-34CE-4271-B48D-6312B53BCD9A}" type="sibTrans" cxnId="{B67B68DB-3A88-430A-8446-7D8C6FA2E46A}">
      <dgm:prSet/>
      <dgm:spPr/>
      <dgm:t>
        <a:bodyPr/>
        <a:lstStyle/>
        <a:p>
          <a:endParaRPr lang="en-CA"/>
        </a:p>
      </dgm:t>
    </dgm:pt>
    <dgm:pt modelId="{988CF538-C87B-4A88-B509-24569211EE8B}">
      <dgm:prSet phldrT="[Text]"/>
      <dgm:spPr/>
      <dgm:t>
        <a:bodyPr/>
        <a:lstStyle/>
        <a:p>
          <a:r>
            <a:rPr lang="en-CA" dirty="0" smtClean="0"/>
            <a:t>Planners-Strategists</a:t>
          </a:r>
          <a:endParaRPr lang="en-CA" dirty="0"/>
        </a:p>
      </dgm:t>
    </dgm:pt>
    <dgm:pt modelId="{87C605A8-1619-434E-8A12-724E1FBBFB63}" type="parTrans" cxnId="{ED9114C3-D913-46DB-AA17-F83665AD2F49}">
      <dgm:prSet/>
      <dgm:spPr/>
      <dgm:t>
        <a:bodyPr/>
        <a:lstStyle/>
        <a:p>
          <a:endParaRPr lang="en-CA"/>
        </a:p>
      </dgm:t>
    </dgm:pt>
    <dgm:pt modelId="{CFD7153D-1FD0-48D8-9B53-20572CB0E637}" type="sibTrans" cxnId="{ED9114C3-D913-46DB-AA17-F83665AD2F49}">
      <dgm:prSet/>
      <dgm:spPr/>
      <dgm:t>
        <a:bodyPr/>
        <a:lstStyle/>
        <a:p>
          <a:endParaRPr lang="en-CA"/>
        </a:p>
      </dgm:t>
    </dgm:pt>
    <dgm:pt modelId="{7708E762-760F-4F98-93CA-DF2FB7F3EBBB}">
      <dgm:prSet phldrT="[Text]"/>
      <dgm:spPr/>
      <dgm:t>
        <a:bodyPr/>
        <a:lstStyle/>
        <a:p>
          <a:r>
            <a:rPr lang="en-CA" dirty="0" smtClean="0"/>
            <a:t>Policy Writers</a:t>
          </a:r>
          <a:endParaRPr lang="en-CA" dirty="0"/>
        </a:p>
      </dgm:t>
    </dgm:pt>
    <dgm:pt modelId="{FF2FBA5D-280D-41C8-88E9-494798B3ECDB}" type="parTrans" cxnId="{795A6F93-F101-4B97-A7C0-FB01435D60DC}">
      <dgm:prSet/>
      <dgm:spPr/>
      <dgm:t>
        <a:bodyPr/>
        <a:lstStyle/>
        <a:p>
          <a:endParaRPr lang="en-CA"/>
        </a:p>
      </dgm:t>
    </dgm:pt>
    <dgm:pt modelId="{7347AA24-FC71-42B1-8B74-835506238FAF}" type="sibTrans" cxnId="{795A6F93-F101-4B97-A7C0-FB01435D60DC}">
      <dgm:prSet/>
      <dgm:spPr/>
      <dgm:t>
        <a:bodyPr/>
        <a:lstStyle/>
        <a:p>
          <a:endParaRPr lang="en-CA"/>
        </a:p>
      </dgm:t>
    </dgm:pt>
    <dgm:pt modelId="{B9D67B96-707F-4C3F-9691-A13AB3C43AB4}">
      <dgm:prSet phldrT="[Text]"/>
      <dgm:spPr/>
      <dgm:t>
        <a:bodyPr/>
        <a:lstStyle/>
        <a:p>
          <a:r>
            <a:rPr lang="en-CA" dirty="0" smtClean="0"/>
            <a:t>Change Management Experts</a:t>
          </a:r>
          <a:endParaRPr lang="en-CA" dirty="0"/>
        </a:p>
      </dgm:t>
    </dgm:pt>
    <dgm:pt modelId="{9F32E2DE-AF6E-4ACD-9284-75C8485294D5}" type="parTrans" cxnId="{CAEDAF85-5143-45EE-BB0D-DBBB1D6BFCD0}">
      <dgm:prSet/>
      <dgm:spPr/>
      <dgm:t>
        <a:bodyPr/>
        <a:lstStyle/>
        <a:p>
          <a:endParaRPr lang="en-CA"/>
        </a:p>
      </dgm:t>
    </dgm:pt>
    <dgm:pt modelId="{AB8C7BE6-C29D-4F9D-9915-F7094A482D83}" type="sibTrans" cxnId="{CAEDAF85-5143-45EE-BB0D-DBBB1D6BFCD0}">
      <dgm:prSet/>
      <dgm:spPr/>
      <dgm:t>
        <a:bodyPr/>
        <a:lstStyle/>
        <a:p>
          <a:endParaRPr lang="en-CA"/>
        </a:p>
      </dgm:t>
    </dgm:pt>
    <dgm:pt modelId="{1AB34357-51F6-4AB5-899C-2603D6A7954A}">
      <dgm:prSet phldrT="[Text]"/>
      <dgm:spPr/>
      <dgm:t>
        <a:bodyPr/>
        <a:lstStyle/>
        <a:p>
          <a:r>
            <a:rPr lang="en-CA" dirty="0" smtClean="0"/>
            <a:t>Progressive Leadership</a:t>
          </a:r>
          <a:endParaRPr lang="en-CA" dirty="0"/>
        </a:p>
      </dgm:t>
    </dgm:pt>
    <dgm:pt modelId="{0024EAC5-4301-4BD7-8786-1BE45F67968C}" type="parTrans" cxnId="{3B0499DB-08C5-49CD-94B3-E340364CF97D}">
      <dgm:prSet/>
      <dgm:spPr/>
      <dgm:t>
        <a:bodyPr/>
        <a:lstStyle/>
        <a:p>
          <a:endParaRPr lang="en-CA"/>
        </a:p>
      </dgm:t>
    </dgm:pt>
    <dgm:pt modelId="{06DFE87A-F47E-4802-ADFC-717035C9598E}" type="sibTrans" cxnId="{3B0499DB-08C5-49CD-94B3-E340364CF97D}">
      <dgm:prSet/>
      <dgm:spPr/>
      <dgm:t>
        <a:bodyPr/>
        <a:lstStyle/>
        <a:p>
          <a:endParaRPr lang="en-CA"/>
        </a:p>
      </dgm:t>
    </dgm:pt>
    <dgm:pt modelId="{9F75AC22-B698-407A-B1DB-3D65EF6BF1F2}" type="pres">
      <dgm:prSet presAssocID="{60970995-ACB0-4F59-9C73-71F7CED2CA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78BF88C-DFF7-488F-911D-A1833B33531A}" type="pres">
      <dgm:prSet presAssocID="{F83B7BA0-BEA0-4E68-9F32-0D01C80E89E2}" presName="root1" presStyleCnt="0"/>
      <dgm:spPr/>
    </dgm:pt>
    <dgm:pt modelId="{2B9211E4-E66B-49AF-A502-BBB8CFDE233A}" type="pres">
      <dgm:prSet presAssocID="{F83B7BA0-BEA0-4E68-9F32-0D01C80E89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8C34EFD-F6DB-4BAB-B40F-B5F8B8DCDF62}" type="pres">
      <dgm:prSet presAssocID="{F83B7BA0-BEA0-4E68-9F32-0D01C80E89E2}" presName="level2hierChild" presStyleCnt="0"/>
      <dgm:spPr/>
    </dgm:pt>
    <dgm:pt modelId="{BE3E4ADE-D707-4AFF-9E94-097356449BC6}" type="pres">
      <dgm:prSet presAssocID="{4C33C09E-C0AB-494C-9441-556B96793A2E}" presName="conn2-1" presStyleLbl="parChTrans1D2" presStyleIdx="0" presStyleCnt="8"/>
      <dgm:spPr/>
      <dgm:t>
        <a:bodyPr/>
        <a:lstStyle/>
        <a:p>
          <a:endParaRPr lang="en-CA"/>
        </a:p>
      </dgm:t>
    </dgm:pt>
    <dgm:pt modelId="{FBBCBFAD-CA20-4764-9586-019504466151}" type="pres">
      <dgm:prSet presAssocID="{4C33C09E-C0AB-494C-9441-556B96793A2E}" presName="connTx" presStyleLbl="parChTrans1D2" presStyleIdx="0" presStyleCnt="8"/>
      <dgm:spPr/>
      <dgm:t>
        <a:bodyPr/>
        <a:lstStyle/>
        <a:p>
          <a:endParaRPr lang="en-CA"/>
        </a:p>
      </dgm:t>
    </dgm:pt>
    <dgm:pt modelId="{05CCAE66-2DB5-4444-BA99-DA09F6BCD360}" type="pres">
      <dgm:prSet presAssocID="{90CBEA19-CC7C-42C3-9ADE-D7E2FC9288B1}" presName="root2" presStyleCnt="0"/>
      <dgm:spPr/>
    </dgm:pt>
    <dgm:pt modelId="{54B57141-F9EA-47BF-96B8-E98997080D79}" type="pres">
      <dgm:prSet presAssocID="{90CBEA19-CC7C-42C3-9ADE-D7E2FC9288B1}" presName="LevelTwoTextNode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2239D2E-9196-4BF0-B1C6-BB659BF353A7}" type="pres">
      <dgm:prSet presAssocID="{90CBEA19-CC7C-42C3-9ADE-D7E2FC9288B1}" presName="level3hierChild" presStyleCnt="0"/>
      <dgm:spPr/>
    </dgm:pt>
    <dgm:pt modelId="{90A6DBD5-8987-4812-9839-326C257704AD}" type="pres">
      <dgm:prSet presAssocID="{734EAD24-8D91-4E9C-B936-998302AEFB37}" presName="conn2-1" presStyleLbl="parChTrans1D2" presStyleIdx="1" presStyleCnt="8"/>
      <dgm:spPr/>
      <dgm:t>
        <a:bodyPr/>
        <a:lstStyle/>
        <a:p>
          <a:endParaRPr lang="en-CA"/>
        </a:p>
      </dgm:t>
    </dgm:pt>
    <dgm:pt modelId="{81F31922-51ED-441A-979A-EBCF6B0DBA56}" type="pres">
      <dgm:prSet presAssocID="{734EAD24-8D91-4E9C-B936-998302AEFB37}" presName="connTx" presStyleLbl="parChTrans1D2" presStyleIdx="1" presStyleCnt="8"/>
      <dgm:spPr/>
      <dgm:t>
        <a:bodyPr/>
        <a:lstStyle/>
        <a:p>
          <a:endParaRPr lang="en-CA"/>
        </a:p>
      </dgm:t>
    </dgm:pt>
    <dgm:pt modelId="{5A6F2FA3-E028-4F12-B153-C19BFB50C54F}" type="pres">
      <dgm:prSet presAssocID="{E7AEA83E-2FA0-4F67-8735-103C0091D2B9}" presName="root2" presStyleCnt="0"/>
      <dgm:spPr/>
    </dgm:pt>
    <dgm:pt modelId="{A9807B5B-B020-45D1-BAF4-F5AA80B3B10B}" type="pres">
      <dgm:prSet presAssocID="{E7AEA83E-2FA0-4F67-8735-103C0091D2B9}" presName="LevelTwoTextNode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F74C7B7-B99D-45B8-9E61-B9D4B36059C4}" type="pres">
      <dgm:prSet presAssocID="{E7AEA83E-2FA0-4F67-8735-103C0091D2B9}" presName="level3hierChild" presStyleCnt="0"/>
      <dgm:spPr/>
    </dgm:pt>
    <dgm:pt modelId="{CA27E739-F603-49E0-8C17-C0087EF408CE}" type="pres">
      <dgm:prSet presAssocID="{B3E8BFBF-09A1-45BB-83BC-92B87BF68790}" presName="conn2-1" presStyleLbl="parChTrans1D2" presStyleIdx="2" presStyleCnt="8"/>
      <dgm:spPr/>
      <dgm:t>
        <a:bodyPr/>
        <a:lstStyle/>
        <a:p>
          <a:endParaRPr lang="en-CA"/>
        </a:p>
      </dgm:t>
    </dgm:pt>
    <dgm:pt modelId="{95F76288-2958-4B3C-91DB-200DF983E6AB}" type="pres">
      <dgm:prSet presAssocID="{B3E8BFBF-09A1-45BB-83BC-92B87BF68790}" presName="connTx" presStyleLbl="parChTrans1D2" presStyleIdx="2" presStyleCnt="8"/>
      <dgm:spPr/>
      <dgm:t>
        <a:bodyPr/>
        <a:lstStyle/>
        <a:p>
          <a:endParaRPr lang="en-CA"/>
        </a:p>
      </dgm:t>
    </dgm:pt>
    <dgm:pt modelId="{A0DF178C-1310-45DE-9468-0707DC115C7D}" type="pres">
      <dgm:prSet presAssocID="{28126A54-2818-4C70-8765-6407E3FE8599}" presName="root2" presStyleCnt="0"/>
      <dgm:spPr/>
    </dgm:pt>
    <dgm:pt modelId="{438A026E-D876-4A1D-954F-9DC50C0C1DEC}" type="pres">
      <dgm:prSet presAssocID="{28126A54-2818-4C70-8765-6407E3FE8599}" presName="LevelTwoTextNode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044D8B7-06B8-408A-92C2-2B2205DD5900}" type="pres">
      <dgm:prSet presAssocID="{28126A54-2818-4C70-8765-6407E3FE8599}" presName="level3hierChild" presStyleCnt="0"/>
      <dgm:spPr/>
    </dgm:pt>
    <dgm:pt modelId="{04775AA1-2675-4FCF-8CD9-12BC0CDEA258}" type="pres">
      <dgm:prSet presAssocID="{0FA04E98-3CF9-453C-8D23-51B52F378875}" presName="conn2-1" presStyleLbl="parChTrans1D2" presStyleIdx="3" presStyleCnt="8"/>
      <dgm:spPr/>
      <dgm:t>
        <a:bodyPr/>
        <a:lstStyle/>
        <a:p>
          <a:endParaRPr lang="en-CA"/>
        </a:p>
      </dgm:t>
    </dgm:pt>
    <dgm:pt modelId="{60286997-F967-44E7-AF00-126144E7C047}" type="pres">
      <dgm:prSet presAssocID="{0FA04E98-3CF9-453C-8D23-51B52F378875}" presName="connTx" presStyleLbl="parChTrans1D2" presStyleIdx="3" presStyleCnt="8"/>
      <dgm:spPr/>
      <dgm:t>
        <a:bodyPr/>
        <a:lstStyle/>
        <a:p>
          <a:endParaRPr lang="en-CA"/>
        </a:p>
      </dgm:t>
    </dgm:pt>
    <dgm:pt modelId="{FA4C9ECB-D05E-4A24-A9DE-A86FDA2CDF80}" type="pres">
      <dgm:prSet presAssocID="{8F84EEF7-D0CF-4D8B-B672-C365E69A19E8}" presName="root2" presStyleCnt="0"/>
      <dgm:spPr/>
    </dgm:pt>
    <dgm:pt modelId="{7CD76712-BB5A-4A3F-9961-EA9A6FEC0F1D}" type="pres">
      <dgm:prSet presAssocID="{8F84EEF7-D0CF-4D8B-B672-C365E69A19E8}" presName="LevelTwoTextNode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D90B77A-93CD-48DB-9EBC-159A3C28090E}" type="pres">
      <dgm:prSet presAssocID="{8F84EEF7-D0CF-4D8B-B672-C365E69A19E8}" presName="level3hierChild" presStyleCnt="0"/>
      <dgm:spPr/>
    </dgm:pt>
    <dgm:pt modelId="{94856492-3FAC-4877-9232-89D33D3DA6AD}" type="pres">
      <dgm:prSet presAssocID="{87C605A8-1619-434E-8A12-724E1FBBFB63}" presName="conn2-1" presStyleLbl="parChTrans1D2" presStyleIdx="4" presStyleCnt="8"/>
      <dgm:spPr/>
      <dgm:t>
        <a:bodyPr/>
        <a:lstStyle/>
        <a:p>
          <a:endParaRPr lang="en-CA"/>
        </a:p>
      </dgm:t>
    </dgm:pt>
    <dgm:pt modelId="{249818B1-2163-4F61-989F-2949DD5F3CD5}" type="pres">
      <dgm:prSet presAssocID="{87C605A8-1619-434E-8A12-724E1FBBFB63}" presName="connTx" presStyleLbl="parChTrans1D2" presStyleIdx="4" presStyleCnt="8"/>
      <dgm:spPr/>
      <dgm:t>
        <a:bodyPr/>
        <a:lstStyle/>
        <a:p>
          <a:endParaRPr lang="en-CA"/>
        </a:p>
      </dgm:t>
    </dgm:pt>
    <dgm:pt modelId="{EFBD3F9D-7014-45D8-969A-FC4B2AEF8BC1}" type="pres">
      <dgm:prSet presAssocID="{988CF538-C87B-4A88-B509-24569211EE8B}" presName="root2" presStyleCnt="0"/>
      <dgm:spPr/>
    </dgm:pt>
    <dgm:pt modelId="{CF65F845-C982-49C6-9FA6-2273D4F7F9D6}" type="pres">
      <dgm:prSet presAssocID="{988CF538-C87B-4A88-B509-24569211EE8B}" presName="LevelTwoTextNode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C230E81-691B-4C02-B9D9-9A9C0C5E3E8F}" type="pres">
      <dgm:prSet presAssocID="{988CF538-C87B-4A88-B509-24569211EE8B}" presName="level3hierChild" presStyleCnt="0"/>
      <dgm:spPr/>
    </dgm:pt>
    <dgm:pt modelId="{11911F48-0FDD-4BA3-9CAD-A8EE1EEE79B5}" type="pres">
      <dgm:prSet presAssocID="{FF2FBA5D-280D-41C8-88E9-494798B3ECDB}" presName="conn2-1" presStyleLbl="parChTrans1D2" presStyleIdx="5" presStyleCnt="8"/>
      <dgm:spPr/>
      <dgm:t>
        <a:bodyPr/>
        <a:lstStyle/>
        <a:p>
          <a:endParaRPr lang="en-CA"/>
        </a:p>
      </dgm:t>
    </dgm:pt>
    <dgm:pt modelId="{12E664A9-1AED-40CA-BC90-E544E7C6D703}" type="pres">
      <dgm:prSet presAssocID="{FF2FBA5D-280D-41C8-88E9-494798B3ECDB}" presName="connTx" presStyleLbl="parChTrans1D2" presStyleIdx="5" presStyleCnt="8"/>
      <dgm:spPr/>
      <dgm:t>
        <a:bodyPr/>
        <a:lstStyle/>
        <a:p>
          <a:endParaRPr lang="en-CA"/>
        </a:p>
      </dgm:t>
    </dgm:pt>
    <dgm:pt modelId="{F667545B-37EB-45FE-9D26-E50AC529CFBA}" type="pres">
      <dgm:prSet presAssocID="{7708E762-760F-4F98-93CA-DF2FB7F3EBBB}" presName="root2" presStyleCnt="0"/>
      <dgm:spPr/>
    </dgm:pt>
    <dgm:pt modelId="{7ECA50F5-E147-4F4B-A907-2B749E4780D2}" type="pres">
      <dgm:prSet presAssocID="{7708E762-760F-4F98-93CA-DF2FB7F3EBBB}" presName="LevelTwoTextNode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7D3C703-A6E9-4F5A-B0C5-47B2C81CD8E5}" type="pres">
      <dgm:prSet presAssocID="{7708E762-760F-4F98-93CA-DF2FB7F3EBBB}" presName="level3hierChild" presStyleCnt="0"/>
      <dgm:spPr/>
    </dgm:pt>
    <dgm:pt modelId="{DF4C124B-B2B5-44DE-AA7E-48A7FA458607}" type="pres">
      <dgm:prSet presAssocID="{9F32E2DE-AF6E-4ACD-9284-75C8485294D5}" presName="conn2-1" presStyleLbl="parChTrans1D2" presStyleIdx="6" presStyleCnt="8"/>
      <dgm:spPr/>
      <dgm:t>
        <a:bodyPr/>
        <a:lstStyle/>
        <a:p>
          <a:endParaRPr lang="en-CA"/>
        </a:p>
      </dgm:t>
    </dgm:pt>
    <dgm:pt modelId="{1FCFEEFE-6234-462B-B21B-7E02D27C4185}" type="pres">
      <dgm:prSet presAssocID="{9F32E2DE-AF6E-4ACD-9284-75C8485294D5}" presName="connTx" presStyleLbl="parChTrans1D2" presStyleIdx="6" presStyleCnt="8"/>
      <dgm:spPr/>
      <dgm:t>
        <a:bodyPr/>
        <a:lstStyle/>
        <a:p>
          <a:endParaRPr lang="en-CA"/>
        </a:p>
      </dgm:t>
    </dgm:pt>
    <dgm:pt modelId="{DE5DC0DE-0E7B-4A8C-99B4-5ED878DAE781}" type="pres">
      <dgm:prSet presAssocID="{B9D67B96-707F-4C3F-9691-A13AB3C43AB4}" presName="root2" presStyleCnt="0"/>
      <dgm:spPr/>
    </dgm:pt>
    <dgm:pt modelId="{07F261E5-2050-4AF7-9C0A-188E94A16D3C}" type="pres">
      <dgm:prSet presAssocID="{B9D67B96-707F-4C3F-9691-A13AB3C43AB4}" presName="LevelTwoTextNode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8CFCB53-4C3E-4ED2-BFE8-3392826613BD}" type="pres">
      <dgm:prSet presAssocID="{B9D67B96-707F-4C3F-9691-A13AB3C43AB4}" presName="level3hierChild" presStyleCnt="0"/>
      <dgm:spPr/>
    </dgm:pt>
    <dgm:pt modelId="{859E375A-96CD-4A41-88CD-06318DE6E869}" type="pres">
      <dgm:prSet presAssocID="{0024EAC5-4301-4BD7-8786-1BE45F67968C}" presName="conn2-1" presStyleLbl="parChTrans1D2" presStyleIdx="7" presStyleCnt="8"/>
      <dgm:spPr/>
      <dgm:t>
        <a:bodyPr/>
        <a:lstStyle/>
        <a:p>
          <a:endParaRPr lang="en-CA"/>
        </a:p>
      </dgm:t>
    </dgm:pt>
    <dgm:pt modelId="{F3527D0D-E501-4265-8101-162ECAC70766}" type="pres">
      <dgm:prSet presAssocID="{0024EAC5-4301-4BD7-8786-1BE45F67968C}" presName="connTx" presStyleLbl="parChTrans1D2" presStyleIdx="7" presStyleCnt="8"/>
      <dgm:spPr/>
      <dgm:t>
        <a:bodyPr/>
        <a:lstStyle/>
        <a:p>
          <a:endParaRPr lang="en-CA"/>
        </a:p>
      </dgm:t>
    </dgm:pt>
    <dgm:pt modelId="{B362F40A-07FA-4D38-A485-929108CDA860}" type="pres">
      <dgm:prSet presAssocID="{1AB34357-51F6-4AB5-899C-2603D6A7954A}" presName="root2" presStyleCnt="0"/>
      <dgm:spPr/>
    </dgm:pt>
    <dgm:pt modelId="{40501A18-9242-4E47-B743-4AFE5C31A281}" type="pres">
      <dgm:prSet presAssocID="{1AB34357-51F6-4AB5-899C-2603D6A7954A}" presName="LevelTwoTextNode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D7AC54A-8479-4E32-8E3B-F4D71D7FDF9A}" type="pres">
      <dgm:prSet presAssocID="{1AB34357-51F6-4AB5-899C-2603D6A7954A}" presName="level3hierChild" presStyleCnt="0"/>
      <dgm:spPr/>
    </dgm:pt>
  </dgm:ptLst>
  <dgm:cxnLst>
    <dgm:cxn modelId="{1935D23C-0A9C-4A67-9F12-C8E8BEA6B528}" type="presOf" srcId="{8F84EEF7-D0CF-4D8B-B672-C365E69A19E8}" destId="{7CD76712-BB5A-4A3F-9961-EA9A6FEC0F1D}" srcOrd="0" destOrd="0" presId="urn:microsoft.com/office/officeart/2008/layout/HorizontalMultiLevelHierarchy"/>
    <dgm:cxn modelId="{EF41421E-2DCE-4C82-B4BF-CCDFAF08A553}" type="presOf" srcId="{1AB34357-51F6-4AB5-899C-2603D6A7954A}" destId="{40501A18-9242-4E47-B743-4AFE5C31A281}" srcOrd="0" destOrd="0" presId="urn:microsoft.com/office/officeart/2008/layout/HorizontalMultiLevelHierarchy"/>
    <dgm:cxn modelId="{B70357F0-152B-4A22-B977-6E761E5481F7}" type="presOf" srcId="{4C33C09E-C0AB-494C-9441-556B96793A2E}" destId="{BE3E4ADE-D707-4AFF-9E94-097356449BC6}" srcOrd="0" destOrd="0" presId="urn:microsoft.com/office/officeart/2008/layout/HorizontalMultiLevelHierarchy"/>
    <dgm:cxn modelId="{2D0E7A63-DA09-4204-BABB-AAA6C6E792DC}" type="presOf" srcId="{9F32E2DE-AF6E-4ACD-9284-75C8485294D5}" destId="{1FCFEEFE-6234-462B-B21B-7E02D27C4185}" srcOrd="1" destOrd="0" presId="urn:microsoft.com/office/officeart/2008/layout/HorizontalMultiLevelHierarchy"/>
    <dgm:cxn modelId="{BAFB881F-65EE-4CFD-8265-35069E457643}" type="presOf" srcId="{9F32E2DE-AF6E-4ACD-9284-75C8485294D5}" destId="{DF4C124B-B2B5-44DE-AA7E-48A7FA458607}" srcOrd="0" destOrd="0" presId="urn:microsoft.com/office/officeart/2008/layout/HorizontalMultiLevelHierarchy"/>
    <dgm:cxn modelId="{B1D7FFC0-B829-4F47-AEEC-4ECBF7B26F37}" type="presOf" srcId="{B9D67B96-707F-4C3F-9691-A13AB3C43AB4}" destId="{07F261E5-2050-4AF7-9C0A-188E94A16D3C}" srcOrd="0" destOrd="0" presId="urn:microsoft.com/office/officeart/2008/layout/HorizontalMultiLevelHierarchy"/>
    <dgm:cxn modelId="{CAEDAF85-5143-45EE-BB0D-DBBB1D6BFCD0}" srcId="{F83B7BA0-BEA0-4E68-9F32-0D01C80E89E2}" destId="{B9D67B96-707F-4C3F-9691-A13AB3C43AB4}" srcOrd="6" destOrd="0" parTransId="{9F32E2DE-AF6E-4ACD-9284-75C8485294D5}" sibTransId="{AB8C7BE6-C29D-4F9D-9915-F7094A482D83}"/>
    <dgm:cxn modelId="{A25E462F-0496-4444-BE06-587DDE5F8938}" type="presOf" srcId="{734EAD24-8D91-4E9C-B936-998302AEFB37}" destId="{81F31922-51ED-441A-979A-EBCF6B0DBA56}" srcOrd="1" destOrd="0" presId="urn:microsoft.com/office/officeart/2008/layout/HorizontalMultiLevelHierarchy"/>
    <dgm:cxn modelId="{CAEA96AB-B066-4FE2-A3A3-73596EBF7475}" srcId="{60970995-ACB0-4F59-9C73-71F7CED2CA75}" destId="{F83B7BA0-BEA0-4E68-9F32-0D01C80E89E2}" srcOrd="0" destOrd="0" parTransId="{31813D62-2ED7-4A9C-BBD8-BF799A58F02F}" sibTransId="{F4BB4314-7FDB-4371-BFC1-BC4FAFF8B452}"/>
    <dgm:cxn modelId="{3B0499DB-08C5-49CD-94B3-E340364CF97D}" srcId="{F83B7BA0-BEA0-4E68-9F32-0D01C80E89E2}" destId="{1AB34357-51F6-4AB5-899C-2603D6A7954A}" srcOrd="7" destOrd="0" parTransId="{0024EAC5-4301-4BD7-8786-1BE45F67968C}" sibTransId="{06DFE87A-F47E-4802-ADFC-717035C9598E}"/>
    <dgm:cxn modelId="{504983A3-5944-4BBD-A368-A52A6152887B}" type="presOf" srcId="{87C605A8-1619-434E-8A12-724E1FBBFB63}" destId="{94856492-3FAC-4877-9232-89D33D3DA6AD}" srcOrd="0" destOrd="0" presId="urn:microsoft.com/office/officeart/2008/layout/HorizontalMultiLevelHierarchy"/>
    <dgm:cxn modelId="{7809D214-89E2-49B8-B036-66EFAED9E540}" type="presOf" srcId="{F83B7BA0-BEA0-4E68-9F32-0D01C80E89E2}" destId="{2B9211E4-E66B-49AF-A502-BBB8CFDE233A}" srcOrd="0" destOrd="0" presId="urn:microsoft.com/office/officeart/2008/layout/HorizontalMultiLevelHierarchy"/>
    <dgm:cxn modelId="{81E11C68-F6F0-463E-8197-0C1B2A4C0E23}" srcId="{F83B7BA0-BEA0-4E68-9F32-0D01C80E89E2}" destId="{28126A54-2818-4C70-8765-6407E3FE8599}" srcOrd="2" destOrd="0" parTransId="{B3E8BFBF-09A1-45BB-83BC-92B87BF68790}" sibTransId="{4B12B515-66A6-437A-BD93-4290E1ACA797}"/>
    <dgm:cxn modelId="{79810D57-674A-4D6E-A5D5-7B9155B03CBF}" type="presOf" srcId="{90CBEA19-CC7C-42C3-9ADE-D7E2FC9288B1}" destId="{54B57141-F9EA-47BF-96B8-E98997080D79}" srcOrd="0" destOrd="0" presId="urn:microsoft.com/office/officeart/2008/layout/HorizontalMultiLevelHierarchy"/>
    <dgm:cxn modelId="{9700DC64-77A1-4458-B8D7-32E48326E38F}" type="presOf" srcId="{87C605A8-1619-434E-8A12-724E1FBBFB63}" destId="{249818B1-2163-4F61-989F-2949DD5F3CD5}" srcOrd="1" destOrd="0" presId="urn:microsoft.com/office/officeart/2008/layout/HorizontalMultiLevelHierarchy"/>
    <dgm:cxn modelId="{F9F604C9-7B70-4D49-B0F4-F5A838BC4F94}" type="presOf" srcId="{0024EAC5-4301-4BD7-8786-1BE45F67968C}" destId="{F3527D0D-E501-4265-8101-162ECAC70766}" srcOrd="1" destOrd="0" presId="urn:microsoft.com/office/officeart/2008/layout/HorizontalMultiLevelHierarchy"/>
    <dgm:cxn modelId="{B1EE26DB-8817-4CBE-AE10-0F89EE6E25A9}" type="presOf" srcId="{4C33C09E-C0AB-494C-9441-556B96793A2E}" destId="{FBBCBFAD-CA20-4764-9586-019504466151}" srcOrd="1" destOrd="0" presId="urn:microsoft.com/office/officeart/2008/layout/HorizontalMultiLevelHierarchy"/>
    <dgm:cxn modelId="{B81F6B4A-6D64-456A-8FBE-40A79A5F6AF6}" type="presOf" srcId="{734EAD24-8D91-4E9C-B936-998302AEFB37}" destId="{90A6DBD5-8987-4812-9839-326C257704AD}" srcOrd="0" destOrd="0" presId="urn:microsoft.com/office/officeart/2008/layout/HorizontalMultiLevelHierarchy"/>
    <dgm:cxn modelId="{795A6F93-F101-4B97-A7C0-FB01435D60DC}" srcId="{F83B7BA0-BEA0-4E68-9F32-0D01C80E89E2}" destId="{7708E762-760F-4F98-93CA-DF2FB7F3EBBB}" srcOrd="5" destOrd="0" parTransId="{FF2FBA5D-280D-41C8-88E9-494798B3ECDB}" sibTransId="{7347AA24-FC71-42B1-8B74-835506238FAF}"/>
    <dgm:cxn modelId="{B67B68DB-3A88-430A-8446-7D8C6FA2E46A}" srcId="{F83B7BA0-BEA0-4E68-9F32-0D01C80E89E2}" destId="{8F84EEF7-D0CF-4D8B-B672-C365E69A19E8}" srcOrd="3" destOrd="0" parTransId="{0FA04E98-3CF9-453C-8D23-51B52F378875}" sibTransId="{05A20C48-34CE-4271-B48D-6312B53BCD9A}"/>
    <dgm:cxn modelId="{1A13F455-11A8-44BF-B0C0-15EDD1DD87DB}" type="presOf" srcId="{988CF538-C87B-4A88-B509-24569211EE8B}" destId="{CF65F845-C982-49C6-9FA6-2273D4F7F9D6}" srcOrd="0" destOrd="0" presId="urn:microsoft.com/office/officeart/2008/layout/HorizontalMultiLevelHierarchy"/>
    <dgm:cxn modelId="{1C4571E6-C13A-4598-877A-CFD3F6D18200}" type="presOf" srcId="{0FA04E98-3CF9-453C-8D23-51B52F378875}" destId="{04775AA1-2675-4FCF-8CD9-12BC0CDEA258}" srcOrd="0" destOrd="0" presId="urn:microsoft.com/office/officeart/2008/layout/HorizontalMultiLevelHierarchy"/>
    <dgm:cxn modelId="{7E056E7B-3CF9-4F95-A1C4-79C03297D684}" type="presOf" srcId="{60970995-ACB0-4F59-9C73-71F7CED2CA75}" destId="{9F75AC22-B698-407A-B1DB-3D65EF6BF1F2}" srcOrd="0" destOrd="0" presId="urn:microsoft.com/office/officeart/2008/layout/HorizontalMultiLevelHierarchy"/>
    <dgm:cxn modelId="{ED9114C3-D913-46DB-AA17-F83665AD2F49}" srcId="{F83B7BA0-BEA0-4E68-9F32-0D01C80E89E2}" destId="{988CF538-C87B-4A88-B509-24569211EE8B}" srcOrd="4" destOrd="0" parTransId="{87C605A8-1619-434E-8A12-724E1FBBFB63}" sibTransId="{CFD7153D-1FD0-48D8-9B53-20572CB0E637}"/>
    <dgm:cxn modelId="{F4356634-7476-4CDA-BAC3-36D95209C71B}" type="presOf" srcId="{0024EAC5-4301-4BD7-8786-1BE45F67968C}" destId="{859E375A-96CD-4A41-88CD-06318DE6E869}" srcOrd="0" destOrd="0" presId="urn:microsoft.com/office/officeart/2008/layout/HorizontalMultiLevelHierarchy"/>
    <dgm:cxn modelId="{005089D3-7D5F-4C2E-9DFA-CD48FA2CCACA}" srcId="{F83B7BA0-BEA0-4E68-9F32-0D01C80E89E2}" destId="{E7AEA83E-2FA0-4F67-8735-103C0091D2B9}" srcOrd="1" destOrd="0" parTransId="{734EAD24-8D91-4E9C-B936-998302AEFB37}" sibTransId="{7B95CB91-29A6-4DCC-9BEA-C86EC733919B}"/>
    <dgm:cxn modelId="{8C86E143-A610-45EB-BB46-C0B12C3DB37E}" type="presOf" srcId="{E7AEA83E-2FA0-4F67-8735-103C0091D2B9}" destId="{A9807B5B-B020-45D1-BAF4-F5AA80B3B10B}" srcOrd="0" destOrd="0" presId="urn:microsoft.com/office/officeart/2008/layout/HorizontalMultiLevelHierarchy"/>
    <dgm:cxn modelId="{9453B169-AC5C-4921-9151-151CFBFAEDCD}" type="presOf" srcId="{FF2FBA5D-280D-41C8-88E9-494798B3ECDB}" destId="{12E664A9-1AED-40CA-BC90-E544E7C6D703}" srcOrd="1" destOrd="0" presId="urn:microsoft.com/office/officeart/2008/layout/HorizontalMultiLevelHierarchy"/>
    <dgm:cxn modelId="{699CD9A1-25CC-40E0-A525-6F1BC55C7F51}" type="presOf" srcId="{28126A54-2818-4C70-8765-6407E3FE8599}" destId="{438A026E-D876-4A1D-954F-9DC50C0C1DEC}" srcOrd="0" destOrd="0" presId="urn:microsoft.com/office/officeart/2008/layout/HorizontalMultiLevelHierarchy"/>
    <dgm:cxn modelId="{BA43AD4E-EA4C-4F96-B50E-EAD2892C65C0}" type="presOf" srcId="{7708E762-760F-4F98-93CA-DF2FB7F3EBBB}" destId="{7ECA50F5-E147-4F4B-A907-2B749E4780D2}" srcOrd="0" destOrd="0" presId="urn:microsoft.com/office/officeart/2008/layout/HorizontalMultiLevelHierarchy"/>
    <dgm:cxn modelId="{B2507770-0EAE-4A9E-8456-85F05B9A98CF}" type="presOf" srcId="{B3E8BFBF-09A1-45BB-83BC-92B87BF68790}" destId="{95F76288-2958-4B3C-91DB-200DF983E6AB}" srcOrd="1" destOrd="0" presId="urn:microsoft.com/office/officeart/2008/layout/HorizontalMultiLevelHierarchy"/>
    <dgm:cxn modelId="{840913C3-F2C9-434A-AD0F-14FA882E3BE6}" srcId="{F83B7BA0-BEA0-4E68-9F32-0D01C80E89E2}" destId="{90CBEA19-CC7C-42C3-9ADE-D7E2FC9288B1}" srcOrd="0" destOrd="0" parTransId="{4C33C09E-C0AB-494C-9441-556B96793A2E}" sibTransId="{C525BAEA-E411-48B1-BA38-6FD18D99CB3A}"/>
    <dgm:cxn modelId="{99B889C5-1BD0-4CA9-90EC-60EA5CE8707E}" type="presOf" srcId="{B3E8BFBF-09A1-45BB-83BC-92B87BF68790}" destId="{CA27E739-F603-49E0-8C17-C0087EF408CE}" srcOrd="0" destOrd="0" presId="urn:microsoft.com/office/officeart/2008/layout/HorizontalMultiLevelHierarchy"/>
    <dgm:cxn modelId="{21FC5F45-5A23-4A3D-A757-14108E71DA60}" type="presOf" srcId="{FF2FBA5D-280D-41C8-88E9-494798B3ECDB}" destId="{11911F48-0FDD-4BA3-9CAD-A8EE1EEE79B5}" srcOrd="0" destOrd="0" presId="urn:microsoft.com/office/officeart/2008/layout/HorizontalMultiLevelHierarchy"/>
    <dgm:cxn modelId="{9D0681C8-D011-4B19-BDDC-46911DDB54FC}" type="presOf" srcId="{0FA04E98-3CF9-453C-8D23-51B52F378875}" destId="{60286997-F967-44E7-AF00-126144E7C047}" srcOrd="1" destOrd="0" presId="urn:microsoft.com/office/officeart/2008/layout/HorizontalMultiLevelHierarchy"/>
    <dgm:cxn modelId="{06497342-3CE5-4133-BEB1-F94D98BE20A9}" type="presParOf" srcId="{9F75AC22-B698-407A-B1DB-3D65EF6BF1F2}" destId="{278BF88C-DFF7-488F-911D-A1833B33531A}" srcOrd="0" destOrd="0" presId="urn:microsoft.com/office/officeart/2008/layout/HorizontalMultiLevelHierarchy"/>
    <dgm:cxn modelId="{069BABF2-9E8A-4331-A227-F1CF302B1DC4}" type="presParOf" srcId="{278BF88C-DFF7-488F-911D-A1833B33531A}" destId="{2B9211E4-E66B-49AF-A502-BBB8CFDE233A}" srcOrd="0" destOrd="0" presId="urn:microsoft.com/office/officeart/2008/layout/HorizontalMultiLevelHierarchy"/>
    <dgm:cxn modelId="{C0FAA0FA-765C-4ECE-A941-66786DD366B2}" type="presParOf" srcId="{278BF88C-DFF7-488F-911D-A1833B33531A}" destId="{58C34EFD-F6DB-4BAB-B40F-B5F8B8DCDF62}" srcOrd="1" destOrd="0" presId="urn:microsoft.com/office/officeart/2008/layout/HorizontalMultiLevelHierarchy"/>
    <dgm:cxn modelId="{1AD6409E-1104-4D62-A867-3071FB467BE3}" type="presParOf" srcId="{58C34EFD-F6DB-4BAB-B40F-B5F8B8DCDF62}" destId="{BE3E4ADE-D707-4AFF-9E94-097356449BC6}" srcOrd="0" destOrd="0" presId="urn:microsoft.com/office/officeart/2008/layout/HorizontalMultiLevelHierarchy"/>
    <dgm:cxn modelId="{ED73C362-0B2F-4FF8-9066-F32FD4B52847}" type="presParOf" srcId="{BE3E4ADE-D707-4AFF-9E94-097356449BC6}" destId="{FBBCBFAD-CA20-4764-9586-019504466151}" srcOrd="0" destOrd="0" presId="urn:microsoft.com/office/officeart/2008/layout/HorizontalMultiLevelHierarchy"/>
    <dgm:cxn modelId="{7D4CA309-724F-4F51-AFD2-9F22DB002C92}" type="presParOf" srcId="{58C34EFD-F6DB-4BAB-B40F-B5F8B8DCDF62}" destId="{05CCAE66-2DB5-4444-BA99-DA09F6BCD360}" srcOrd="1" destOrd="0" presId="urn:microsoft.com/office/officeart/2008/layout/HorizontalMultiLevelHierarchy"/>
    <dgm:cxn modelId="{E52C842D-0180-49DA-9F38-FAD4CA06B1B2}" type="presParOf" srcId="{05CCAE66-2DB5-4444-BA99-DA09F6BCD360}" destId="{54B57141-F9EA-47BF-96B8-E98997080D79}" srcOrd="0" destOrd="0" presId="urn:microsoft.com/office/officeart/2008/layout/HorizontalMultiLevelHierarchy"/>
    <dgm:cxn modelId="{06796C75-ED1F-42F5-B848-FD3295988B9D}" type="presParOf" srcId="{05CCAE66-2DB5-4444-BA99-DA09F6BCD360}" destId="{62239D2E-9196-4BF0-B1C6-BB659BF353A7}" srcOrd="1" destOrd="0" presId="urn:microsoft.com/office/officeart/2008/layout/HorizontalMultiLevelHierarchy"/>
    <dgm:cxn modelId="{17ED7D00-2E66-4864-980C-87AF4EED20AF}" type="presParOf" srcId="{58C34EFD-F6DB-4BAB-B40F-B5F8B8DCDF62}" destId="{90A6DBD5-8987-4812-9839-326C257704AD}" srcOrd="2" destOrd="0" presId="urn:microsoft.com/office/officeart/2008/layout/HorizontalMultiLevelHierarchy"/>
    <dgm:cxn modelId="{5C1962F3-A180-4732-9AC1-7B66ECEE159A}" type="presParOf" srcId="{90A6DBD5-8987-4812-9839-326C257704AD}" destId="{81F31922-51ED-441A-979A-EBCF6B0DBA56}" srcOrd="0" destOrd="0" presId="urn:microsoft.com/office/officeart/2008/layout/HorizontalMultiLevelHierarchy"/>
    <dgm:cxn modelId="{C2A58E25-1390-4814-8073-9E6D43D6A7E5}" type="presParOf" srcId="{58C34EFD-F6DB-4BAB-B40F-B5F8B8DCDF62}" destId="{5A6F2FA3-E028-4F12-B153-C19BFB50C54F}" srcOrd="3" destOrd="0" presId="urn:microsoft.com/office/officeart/2008/layout/HorizontalMultiLevelHierarchy"/>
    <dgm:cxn modelId="{94D787DD-0681-4685-8E1A-D7DF4283A07C}" type="presParOf" srcId="{5A6F2FA3-E028-4F12-B153-C19BFB50C54F}" destId="{A9807B5B-B020-45D1-BAF4-F5AA80B3B10B}" srcOrd="0" destOrd="0" presId="urn:microsoft.com/office/officeart/2008/layout/HorizontalMultiLevelHierarchy"/>
    <dgm:cxn modelId="{659E3BEE-0461-4EC8-900D-2FBA23DDF619}" type="presParOf" srcId="{5A6F2FA3-E028-4F12-B153-C19BFB50C54F}" destId="{5F74C7B7-B99D-45B8-9E61-B9D4B36059C4}" srcOrd="1" destOrd="0" presId="urn:microsoft.com/office/officeart/2008/layout/HorizontalMultiLevelHierarchy"/>
    <dgm:cxn modelId="{81C402DD-8443-4C9F-8869-C14BA0E6BAFD}" type="presParOf" srcId="{58C34EFD-F6DB-4BAB-B40F-B5F8B8DCDF62}" destId="{CA27E739-F603-49E0-8C17-C0087EF408CE}" srcOrd="4" destOrd="0" presId="urn:microsoft.com/office/officeart/2008/layout/HorizontalMultiLevelHierarchy"/>
    <dgm:cxn modelId="{C6211A14-3D94-493F-8276-ED5E9BA71577}" type="presParOf" srcId="{CA27E739-F603-49E0-8C17-C0087EF408CE}" destId="{95F76288-2958-4B3C-91DB-200DF983E6AB}" srcOrd="0" destOrd="0" presId="urn:microsoft.com/office/officeart/2008/layout/HorizontalMultiLevelHierarchy"/>
    <dgm:cxn modelId="{38771087-8531-4563-AE67-03C73CCF2466}" type="presParOf" srcId="{58C34EFD-F6DB-4BAB-B40F-B5F8B8DCDF62}" destId="{A0DF178C-1310-45DE-9468-0707DC115C7D}" srcOrd="5" destOrd="0" presId="urn:microsoft.com/office/officeart/2008/layout/HorizontalMultiLevelHierarchy"/>
    <dgm:cxn modelId="{1E82BA06-48FB-476C-84BD-ADA64588578A}" type="presParOf" srcId="{A0DF178C-1310-45DE-9468-0707DC115C7D}" destId="{438A026E-D876-4A1D-954F-9DC50C0C1DEC}" srcOrd="0" destOrd="0" presId="urn:microsoft.com/office/officeart/2008/layout/HorizontalMultiLevelHierarchy"/>
    <dgm:cxn modelId="{69588041-CDE3-4EB4-914D-9A4CB648CB45}" type="presParOf" srcId="{A0DF178C-1310-45DE-9468-0707DC115C7D}" destId="{7044D8B7-06B8-408A-92C2-2B2205DD5900}" srcOrd="1" destOrd="0" presId="urn:microsoft.com/office/officeart/2008/layout/HorizontalMultiLevelHierarchy"/>
    <dgm:cxn modelId="{9034E954-BEDE-4AAD-8704-DF29BFD57E9B}" type="presParOf" srcId="{58C34EFD-F6DB-4BAB-B40F-B5F8B8DCDF62}" destId="{04775AA1-2675-4FCF-8CD9-12BC0CDEA258}" srcOrd="6" destOrd="0" presId="urn:microsoft.com/office/officeart/2008/layout/HorizontalMultiLevelHierarchy"/>
    <dgm:cxn modelId="{26E502E7-1721-454D-AFDC-AB1C4177814B}" type="presParOf" srcId="{04775AA1-2675-4FCF-8CD9-12BC0CDEA258}" destId="{60286997-F967-44E7-AF00-126144E7C047}" srcOrd="0" destOrd="0" presId="urn:microsoft.com/office/officeart/2008/layout/HorizontalMultiLevelHierarchy"/>
    <dgm:cxn modelId="{1F9D9EAF-F885-4E69-96F0-25AB9D2D1428}" type="presParOf" srcId="{58C34EFD-F6DB-4BAB-B40F-B5F8B8DCDF62}" destId="{FA4C9ECB-D05E-4A24-A9DE-A86FDA2CDF80}" srcOrd="7" destOrd="0" presId="urn:microsoft.com/office/officeart/2008/layout/HorizontalMultiLevelHierarchy"/>
    <dgm:cxn modelId="{BB5A37FC-117F-43FC-B5AD-7D647C73CCFD}" type="presParOf" srcId="{FA4C9ECB-D05E-4A24-A9DE-A86FDA2CDF80}" destId="{7CD76712-BB5A-4A3F-9961-EA9A6FEC0F1D}" srcOrd="0" destOrd="0" presId="urn:microsoft.com/office/officeart/2008/layout/HorizontalMultiLevelHierarchy"/>
    <dgm:cxn modelId="{BC83413A-704A-431D-A6CA-CC9E11EA5001}" type="presParOf" srcId="{FA4C9ECB-D05E-4A24-A9DE-A86FDA2CDF80}" destId="{1D90B77A-93CD-48DB-9EBC-159A3C28090E}" srcOrd="1" destOrd="0" presId="urn:microsoft.com/office/officeart/2008/layout/HorizontalMultiLevelHierarchy"/>
    <dgm:cxn modelId="{9D1D64B5-B0DC-4918-BDD2-6495981296C4}" type="presParOf" srcId="{58C34EFD-F6DB-4BAB-B40F-B5F8B8DCDF62}" destId="{94856492-3FAC-4877-9232-89D33D3DA6AD}" srcOrd="8" destOrd="0" presId="urn:microsoft.com/office/officeart/2008/layout/HorizontalMultiLevelHierarchy"/>
    <dgm:cxn modelId="{D31CF902-1D25-45DF-94EC-59A01F8FE1A8}" type="presParOf" srcId="{94856492-3FAC-4877-9232-89D33D3DA6AD}" destId="{249818B1-2163-4F61-989F-2949DD5F3CD5}" srcOrd="0" destOrd="0" presId="urn:microsoft.com/office/officeart/2008/layout/HorizontalMultiLevelHierarchy"/>
    <dgm:cxn modelId="{5F8E0B1B-0FC1-45D2-BF5C-14868C7FEF54}" type="presParOf" srcId="{58C34EFD-F6DB-4BAB-B40F-B5F8B8DCDF62}" destId="{EFBD3F9D-7014-45D8-969A-FC4B2AEF8BC1}" srcOrd="9" destOrd="0" presId="urn:microsoft.com/office/officeart/2008/layout/HorizontalMultiLevelHierarchy"/>
    <dgm:cxn modelId="{AA96014A-7858-4AC8-848B-04394E77DB00}" type="presParOf" srcId="{EFBD3F9D-7014-45D8-969A-FC4B2AEF8BC1}" destId="{CF65F845-C982-49C6-9FA6-2273D4F7F9D6}" srcOrd="0" destOrd="0" presId="urn:microsoft.com/office/officeart/2008/layout/HorizontalMultiLevelHierarchy"/>
    <dgm:cxn modelId="{DFED9385-8256-41AA-A8E5-FE98915E8AC3}" type="presParOf" srcId="{EFBD3F9D-7014-45D8-969A-FC4B2AEF8BC1}" destId="{AC230E81-691B-4C02-B9D9-9A9C0C5E3E8F}" srcOrd="1" destOrd="0" presId="urn:microsoft.com/office/officeart/2008/layout/HorizontalMultiLevelHierarchy"/>
    <dgm:cxn modelId="{92B841E2-1364-41DC-8C33-6B346F7FCE72}" type="presParOf" srcId="{58C34EFD-F6DB-4BAB-B40F-B5F8B8DCDF62}" destId="{11911F48-0FDD-4BA3-9CAD-A8EE1EEE79B5}" srcOrd="10" destOrd="0" presId="urn:microsoft.com/office/officeart/2008/layout/HorizontalMultiLevelHierarchy"/>
    <dgm:cxn modelId="{737FE76B-AC55-47C8-8EB5-33607F29049F}" type="presParOf" srcId="{11911F48-0FDD-4BA3-9CAD-A8EE1EEE79B5}" destId="{12E664A9-1AED-40CA-BC90-E544E7C6D703}" srcOrd="0" destOrd="0" presId="urn:microsoft.com/office/officeart/2008/layout/HorizontalMultiLevelHierarchy"/>
    <dgm:cxn modelId="{65D70291-C85B-4D66-936F-0C74BF9A3BD1}" type="presParOf" srcId="{58C34EFD-F6DB-4BAB-B40F-B5F8B8DCDF62}" destId="{F667545B-37EB-45FE-9D26-E50AC529CFBA}" srcOrd="11" destOrd="0" presId="urn:microsoft.com/office/officeart/2008/layout/HorizontalMultiLevelHierarchy"/>
    <dgm:cxn modelId="{538157C4-3FC4-46A0-8E7A-B247E8E67AB9}" type="presParOf" srcId="{F667545B-37EB-45FE-9D26-E50AC529CFBA}" destId="{7ECA50F5-E147-4F4B-A907-2B749E4780D2}" srcOrd="0" destOrd="0" presId="urn:microsoft.com/office/officeart/2008/layout/HorizontalMultiLevelHierarchy"/>
    <dgm:cxn modelId="{ECDAF180-B1DA-4C5D-B0F7-0F22A5BA06C0}" type="presParOf" srcId="{F667545B-37EB-45FE-9D26-E50AC529CFBA}" destId="{D7D3C703-A6E9-4F5A-B0C5-47B2C81CD8E5}" srcOrd="1" destOrd="0" presId="urn:microsoft.com/office/officeart/2008/layout/HorizontalMultiLevelHierarchy"/>
    <dgm:cxn modelId="{3013E461-A143-468B-9BD7-34453DA153A2}" type="presParOf" srcId="{58C34EFD-F6DB-4BAB-B40F-B5F8B8DCDF62}" destId="{DF4C124B-B2B5-44DE-AA7E-48A7FA458607}" srcOrd="12" destOrd="0" presId="urn:microsoft.com/office/officeart/2008/layout/HorizontalMultiLevelHierarchy"/>
    <dgm:cxn modelId="{ECD2CD8B-E00D-4564-97F0-687649BAC47E}" type="presParOf" srcId="{DF4C124B-B2B5-44DE-AA7E-48A7FA458607}" destId="{1FCFEEFE-6234-462B-B21B-7E02D27C4185}" srcOrd="0" destOrd="0" presId="urn:microsoft.com/office/officeart/2008/layout/HorizontalMultiLevelHierarchy"/>
    <dgm:cxn modelId="{EB11418D-B29B-469A-B266-DED41AF3BD5E}" type="presParOf" srcId="{58C34EFD-F6DB-4BAB-B40F-B5F8B8DCDF62}" destId="{DE5DC0DE-0E7B-4A8C-99B4-5ED878DAE781}" srcOrd="13" destOrd="0" presId="urn:microsoft.com/office/officeart/2008/layout/HorizontalMultiLevelHierarchy"/>
    <dgm:cxn modelId="{1C8908DC-32D1-43DC-9A32-3E07F14288D2}" type="presParOf" srcId="{DE5DC0DE-0E7B-4A8C-99B4-5ED878DAE781}" destId="{07F261E5-2050-4AF7-9C0A-188E94A16D3C}" srcOrd="0" destOrd="0" presId="urn:microsoft.com/office/officeart/2008/layout/HorizontalMultiLevelHierarchy"/>
    <dgm:cxn modelId="{EF3F9629-63D9-41FB-A590-7D5CF5B4345E}" type="presParOf" srcId="{DE5DC0DE-0E7B-4A8C-99B4-5ED878DAE781}" destId="{28CFCB53-4C3E-4ED2-BFE8-3392826613BD}" srcOrd="1" destOrd="0" presId="urn:microsoft.com/office/officeart/2008/layout/HorizontalMultiLevelHierarchy"/>
    <dgm:cxn modelId="{D0F8EEF5-D313-4913-BB5F-B39982481D70}" type="presParOf" srcId="{58C34EFD-F6DB-4BAB-B40F-B5F8B8DCDF62}" destId="{859E375A-96CD-4A41-88CD-06318DE6E869}" srcOrd="14" destOrd="0" presId="urn:microsoft.com/office/officeart/2008/layout/HorizontalMultiLevelHierarchy"/>
    <dgm:cxn modelId="{CFDBA8EC-1913-4A5C-894F-88D22E93464A}" type="presParOf" srcId="{859E375A-96CD-4A41-88CD-06318DE6E869}" destId="{F3527D0D-E501-4265-8101-162ECAC70766}" srcOrd="0" destOrd="0" presId="urn:microsoft.com/office/officeart/2008/layout/HorizontalMultiLevelHierarchy"/>
    <dgm:cxn modelId="{541EE1F0-554F-40CC-B205-DA492FBC0C98}" type="presParOf" srcId="{58C34EFD-F6DB-4BAB-B40F-B5F8B8DCDF62}" destId="{B362F40A-07FA-4D38-A485-929108CDA860}" srcOrd="15" destOrd="0" presId="urn:microsoft.com/office/officeart/2008/layout/HorizontalMultiLevelHierarchy"/>
    <dgm:cxn modelId="{9D8FDF3B-F327-4B03-8B50-31B2D8C820B2}" type="presParOf" srcId="{B362F40A-07FA-4D38-A485-929108CDA860}" destId="{40501A18-9242-4E47-B743-4AFE5C31A281}" srcOrd="0" destOrd="0" presId="urn:microsoft.com/office/officeart/2008/layout/HorizontalMultiLevelHierarchy"/>
    <dgm:cxn modelId="{03F057F7-8B8A-4DAC-AC0D-B7C5FA45B7F1}" type="presParOf" srcId="{B362F40A-07FA-4D38-A485-929108CDA860}" destId="{2D7AC54A-8479-4E32-8E3B-F4D71D7FDF9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3F238-DB64-4CD8-9434-72FA5C145AE6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AE149-1C29-425B-9DC8-AD2AE120315E}">
      <dsp:nvSpPr>
        <dsp:cNvPr id="0" name=""/>
        <dsp:cNvSpPr/>
      </dsp:nvSpPr>
      <dsp:spPr>
        <a:xfrm>
          <a:off x="393408" y="257852"/>
          <a:ext cx="4794839" cy="5155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185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>
              <a:ea typeface="Calibri"/>
              <a:cs typeface="Times New Roman"/>
            </a:rPr>
            <a:t>Opportunities &amp; Challenges</a:t>
          </a:r>
          <a:endParaRPr lang="en-CA" sz="2700" kern="1200" dirty="0"/>
        </a:p>
      </dsp:txBody>
      <dsp:txXfrm>
        <a:off x="393408" y="257852"/>
        <a:ext cx="4794839" cy="515508"/>
      </dsp:txXfrm>
    </dsp:sp>
    <dsp:sp modelId="{0296055E-2C82-4D55-9613-C9B6BFCF9342}">
      <dsp:nvSpPr>
        <dsp:cNvPr id="0" name=""/>
        <dsp:cNvSpPr/>
      </dsp:nvSpPr>
      <dsp:spPr>
        <a:xfrm>
          <a:off x="71215" y="193413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88BA89-D163-424A-9027-8FB56F697963}">
      <dsp:nvSpPr>
        <dsp:cNvPr id="0" name=""/>
        <dsp:cNvSpPr/>
      </dsp:nvSpPr>
      <dsp:spPr>
        <a:xfrm>
          <a:off x="817449" y="1031016"/>
          <a:ext cx="4370799" cy="5155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185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>
              <a:ea typeface="Calibri"/>
              <a:cs typeface="Times New Roman"/>
            </a:rPr>
            <a:t>ICT of the Past</a:t>
          </a:r>
          <a:endParaRPr lang="en-CA" sz="2700" kern="1200" dirty="0"/>
        </a:p>
      </dsp:txBody>
      <dsp:txXfrm>
        <a:off x="817449" y="1031016"/>
        <a:ext cx="4370799" cy="515508"/>
      </dsp:txXfrm>
    </dsp:sp>
    <dsp:sp modelId="{33F9E5FA-6899-4A66-853F-C60D0C896AA1}">
      <dsp:nvSpPr>
        <dsp:cNvPr id="0" name=""/>
        <dsp:cNvSpPr/>
      </dsp:nvSpPr>
      <dsp:spPr>
        <a:xfrm>
          <a:off x="495256" y="966577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F4037C-8F3D-4B40-AEE4-A708DA5CDF63}">
      <dsp:nvSpPr>
        <dsp:cNvPr id="0" name=""/>
        <dsp:cNvSpPr/>
      </dsp:nvSpPr>
      <dsp:spPr>
        <a:xfrm>
          <a:off x="1011352" y="1804180"/>
          <a:ext cx="4176896" cy="5155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185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>
              <a:ea typeface="Calibri"/>
              <a:cs typeface="Times New Roman"/>
            </a:rPr>
            <a:t>The Imperative</a:t>
          </a:r>
          <a:endParaRPr lang="en-CA" sz="2700" kern="1200" dirty="0"/>
        </a:p>
      </dsp:txBody>
      <dsp:txXfrm>
        <a:off x="1011352" y="1804180"/>
        <a:ext cx="4176896" cy="515508"/>
      </dsp:txXfrm>
    </dsp:sp>
    <dsp:sp modelId="{3305F2FC-2E01-4724-ADD0-86F1C8528C19}">
      <dsp:nvSpPr>
        <dsp:cNvPr id="0" name=""/>
        <dsp:cNvSpPr/>
      </dsp:nvSpPr>
      <dsp:spPr>
        <a:xfrm>
          <a:off x="689159" y="1739742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636A3C-81EF-4A82-98A6-87081C55814B}">
      <dsp:nvSpPr>
        <dsp:cNvPr id="0" name=""/>
        <dsp:cNvSpPr/>
      </dsp:nvSpPr>
      <dsp:spPr>
        <a:xfrm>
          <a:off x="1011352" y="2576855"/>
          <a:ext cx="4176896" cy="5155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185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>
              <a:ea typeface="Calibri"/>
              <a:cs typeface="Times New Roman"/>
            </a:rPr>
            <a:t>Making the Change</a:t>
          </a:r>
          <a:endParaRPr lang="en-CA" sz="2700" kern="1200" dirty="0"/>
        </a:p>
      </dsp:txBody>
      <dsp:txXfrm>
        <a:off x="1011352" y="2576855"/>
        <a:ext cx="4176896" cy="515508"/>
      </dsp:txXfrm>
    </dsp:sp>
    <dsp:sp modelId="{1481E600-9D7F-4539-A396-2213062BC6B4}">
      <dsp:nvSpPr>
        <dsp:cNvPr id="0" name=""/>
        <dsp:cNvSpPr/>
      </dsp:nvSpPr>
      <dsp:spPr>
        <a:xfrm>
          <a:off x="689159" y="2512416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EF4769-270F-498F-ABE7-2B92EE986510}">
      <dsp:nvSpPr>
        <dsp:cNvPr id="0" name=""/>
        <dsp:cNvSpPr/>
      </dsp:nvSpPr>
      <dsp:spPr>
        <a:xfrm>
          <a:off x="817449" y="3350019"/>
          <a:ext cx="4370799" cy="5155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185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>
              <a:ea typeface="Calibri"/>
              <a:cs typeface="Times New Roman"/>
            </a:rPr>
            <a:t>Re-Positioning ICT</a:t>
          </a:r>
          <a:endParaRPr lang="en-CA" sz="2700" kern="1200" dirty="0"/>
        </a:p>
      </dsp:txBody>
      <dsp:txXfrm>
        <a:off x="817449" y="3350019"/>
        <a:ext cx="4370799" cy="515508"/>
      </dsp:txXfrm>
    </dsp:sp>
    <dsp:sp modelId="{F4E883F7-E6F5-40CB-804A-5F89A15D57E2}">
      <dsp:nvSpPr>
        <dsp:cNvPr id="0" name=""/>
        <dsp:cNvSpPr/>
      </dsp:nvSpPr>
      <dsp:spPr>
        <a:xfrm>
          <a:off x="495256" y="3285581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4D91E8-ABD9-4F10-B1F9-2ACE330D2E87}">
      <dsp:nvSpPr>
        <dsp:cNvPr id="0" name=""/>
        <dsp:cNvSpPr/>
      </dsp:nvSpPr>
      <dsp:spPr>
        <a:xfrm>
          <a:off x="393408" y="4123183"/>
          <a:ext cx="4794839" cy="5155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9185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We’re Making a Difference</a:t>
          </a:r>
          <a:endParaRPr lang="en-CA" sz="2700" kern="1200" dirty="0"/>
        </a:p>
      </dsp:txBody>
      <dsp:txXfrm>
        <a:off x="393408" y="4123183"/>
        <a:ext cx="4794839" cy="515508"/>
      </dsp:txXfrm>
    </dsp:sp>
    <dsp:sp modelId="{585D382F-E0B7-46F9-B966-8A225BE1C55D}">
      <dsp:nvSpPr>
        <dsp:cNvPr id="0" name=""/>
        <dsp:cNvSpPr/>
      </dsp:nvSpPr>
      <dsp:spPr>
        <a:xfrm>
          <a:off x="71215" y="4058745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56492-3FAC-4877-9232-89D33D3DA6AD}">
      <dsp:nvSpPr>
        <dsp:cNvPr id="0" name=""/>
        <dsp:cNvSpPr/>
      </dsp:nvSpPr>
      <dsp:spPr>
        <a:xfrm>
          <a:off x="1982794" y="2484276"/>
          <a:ext cx="449341" cy="2140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670" y="0"/>
              </a:lnTo>
              <a:lnTo>
                <a:pt x="224670" y="2140534"/>
              </a:lnTo>
              <a:lnTo>
                <a:pt x="449341" y="21405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700" kern="1200"/>
        </a:p>
      </dsp:txBody>
      <dsp:txXfrm>
        <a:off x="2152785" y="3499863"/>
        <a:ext cx="109359" cy="109359"/>
      </dsp:txXfrm>
    </dsp:sp>
    <dsp:sp modelId="{220B3F0A-267F-48C8-89FD-853CB3149E26}">
      <dsp:nvSpPr>
        <dsp:cNvPr id="0" name=""/>
        <dsp:cNvSpPr/>
      </dsp:nvSpPr>
      <dsp:spPr>
        <a:xfrm>
          <a:off x="1982794" y="2484276"/>
          <a:ext cx="449341" cy="1284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670" y="0"/>
              </a:lnTo>
              <a:lnTo>
                <a:pt x="224670" y="1284320"/>
              </a:lnTo>
              <a:lnTo>
                <a:pt x="449341" y="12843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2173448" y="3092420"/>
        <a:ext cx="68032" cy="68032"/>
      </dsp:txXfrm>
    </dsp:sp>
    <dsp:sp modelId="{04775AA1-2675-4FCF-8CD9-12BC0CDEA258}">
      <dsp:nvSpPr>
        <dsp:cNvPr id="0" name=""/>
        <dsp:cNvSpPr/>
      </dsp:nvSpPr>
      <dsp:spPr>
        <a:xfrm>
          <a:off x="1982794" y="2484276"/>
          <a:ext cx="449341" cy="428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670" y="0"/>
              </a:lnTo>
              <a:lnTo>
                <a:pt x="224670" y="428106"/>
              </a:lnTo>
              <a:lnTo>
                <a:pt x="449341" y="4281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2191949" y="2682813"/>
        <a:ext cx="31031" cy="31031"/>
      </dsp:txXfrm>
    </dsp:sp>
    <dsp:sp modelId="{CA27E739-F603-49E0-8C17-C0087EF408CE}">
      <dsp:nvSpPr>
        <dsp:cNvPr id="0" name=""/>
        <dsp:cNvSpPr/>
      </dsp:nvSpPr>
      <dsp:spPr>
        <a:xfrm>
          <a:off x="1982794" y="2056169"/>
          <a:ext cx="449341" cy="428106"/>
        </a:xfrm>
        <a:custGeom>
          <a:avLst/>
          <a:gdLst/>
          <a:ahLst/>
          <a:cxnLst/>
          <a:rect l="0" t="0" r="0" b="0"/>
          <a:pathLst>
            <a:path>
              <a:moveTo>
                <a:pt x="0" y="428106"/>
              </a:moveTo>
              <a:lnTo>
                <a:pt x="224670" y="428106"/>
              </a:lnTo>
              <a:lnTo>
                <a:pt x="224670" y="0"/>
              </a:lnTo>
              <a:lnTo>
                <a:pt x="44934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2191949" y="2254706"/>
        <a:ext cx="31031" cy="31031"/>
      </dsp:txXfrm>
    </dsp:sp>
    <dsp:sp modelId="{90A6DBD5-8987-4812-9839-326C257704AD}">
      <dsp:nvSpPr>
        <dsp:cNvPr id="0" name=""/>
        <dsp:cNvSpPr/>
      </dsp:nvSpPr>
      <dsp:spPr>
        <a:xfrm>
          <a:off x="1982794" y="1199955"/>
          <a:ext cx="449341" cy="1284320"/>
        </a:xfrm>
        <a:custGeom>
          <a:avLst/>
          <a:gdLst/>
          <a:ahLst/>
          <a:cxnLst/>
          <a:rect l="0" t="0" r="0" b="0"/>
          <a:pathLst>
            <a:path>
              <a:moveTo>
                <a:pt x="0" y="1284320"/>
              </a:moveTo>
              <a:lnTo>
                <a:pt x="224670" y="1284320"/>
              </a:lnTo>
              <a:lnTo>
                <a:pt x="224670" y="0"/>
              </a:lnTo>
              <a:lnTo>
                <a:pt x="44934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2173448" y="1808099"/>
        <a:ext cx="68032" cy="68032"/>
      </dsp:txXfrm>
    </dsp:sp>
    <dsp:sp modelId="{BE3E4ADE-D707-4AFF-9E94-097356449BC6}">
      <dsp:nvSpPr>
        <dsp:cNvPr id="0" name=""/>
        <dsp:cNvSpPr/>
      </dsp:nvSpPr>
      <dsp:spPr>
        <a:xfrm>
          <a:off x="1982794" y="343741"/>
          <a:ext cx="449341" cy="2140534"/>
        </a:xfrm>
        <a:custGeom>
          <a:avLst/>
          <a:gdLst/>
          <a:ahLst/>
          <a:cxnLst/>
          <a:rect l="0" t="0" r="0" b="0"/>
          <a:pathLst>
            <a:path>
              <a:moveTo>
                <a:pt x="0" y="2140534"/>
              </a:moveTo>
              <a:lnTo>
                <a:pt x="224670" y="2140534"/>
              </a:lnTo>
              <a:lnTo>
                <a:pt x="224670" y="0"/>
              </a:lnTo>
              <a:lnTo>
                <a:pt x="44934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700" kern="1200"/>
        </a:p>
      </dsp:txBody>
      <dsp:txXfrm>
        <a:off x="2152785" y="1359328"/>
        <a:ext cx="109359" cy="109359"/>
      </dsp:txXfrm>
    </dsp:sp>
    <dsp:sp modelId="{2B9211E4-E66B-49AF-A502-BBB8CFDE233A}">
      <dsp:nvSpPr>
        <dsp:cNvPr id="0" name=""/>
        <dsp:cNvSpPr/>
      </dsp:nvSpPr>
      <dsp:spPr>
        <a:xfrm rot="16200000">
          <a:off x="-162247" y="2141790"/>
          <a:ext cx="3605111" cy="684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 Planning/ Best Practise  </a:t>
          </a:r>
          <a:endParaRPr lang="en-CA" sz="2900" kern="1200" dirty="0"/>
        </a:p>
      </dsp:txBody>
      <dsp:txXfrm>
        <a:off x="-162247" y="2141790"/>
        <a:ext cx="3605111" cy="684971"/>
      </dsp:txXfrm>
    </dsp:sp>
    <dsp:sp modelId="{54B57141-F9EA-47BF-96B8-E98997080D79}">
      <dsp:nvSpPr>
        <dsp:cNvPr id="0" name=""/>
        <dsp:cNvSpPr/>
      </dsp:nvSpPr>
      <dsp:spPr>
        <a:xfrm>
          <a:off x="2432135" y="1255"/>
          <a:ext cx="2246705" cy="6849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3 Year ICT Strategic Plan</a:t>
          </a:r>
          <a:endParaRPr lang="en-CA" sz="2300" kern="1200" dirty="0"/>
        </a:p>
      </dsp:txBody>
      <dsp:txXfrm>
        <a:off x="2432135" y="1255"/>
        <a:ext cx="2246705" cy="684971"/>
      </dsp:txXfrm>
    </dsp:sp>
    <dsp:sp modelId="{A9807B5B-B020-45D1-BAF4-F5AA80B3B10B}">
      <dsp:nvSpPr>
        <dsp:cNvPr id="0" name=""/>
        <dsp:cNvSpPr/>
      </dsp:nvSpPr>
      <dsp:spPr>
        <a:xfrm>
          <a:off x="2432135" y="857469"/>
          <a:ext cx="2246705" cy="6849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Outsourcing</a:t>
          </a:r>
          <a:endParaRPr lang="en-CA" sz="2300" kern="1200" dirty="0"/>
        </a:p>
      </dsp:txBody>
      <dsp:txXfrm>
        <a:off x="2432135" y="857469"/>
        <a:ext cx="2246705" cy="684971"/>
      </dsp:txXfrm>
    </dsp:sp>
    <dsp:sp modelId="{438A026E-D876-4A1D-954F-9DC50C0C1DEC}">
      <dsp:nvSpPr>
        <dsp:cNvPr id="0" name=""/>
        <dsp:cNvSpPr/>
      </dsp:nvSpPr>
      <dsp:spPr>
        <a:xfrm>
          <a:off x="2432135" y="1713683"/>
          <a:ext cx="2246705" cy="6849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Portfolio Management</a:t>
          </a:r>
          <a:endParaRPr lang="en-CA" sz="2300" kern="1200" dirty="0"/>
        </a:p>
      </dsp:txBody>
      <dsp:txXfrm>
        <a:off x="2432135" y="1713683"/>
        <a:ext cx="2246705" cy="684971"/>
      </dsp:txXfrm>
    </dsp:sp>
    <dsp:sp modelId="{7CD76712-BB5A-4A3F-9961-EA9A6FEC0F1D}">
      <dsp:nvSpPr>
        <dsp:cNvPr id="0" name=""/>
        <dsp:cNvSpPr/>
      </dsp:nvSpPr>
      <dsp:spPr>
        <a:xfrm>
          <a:off x="2432135" y="2569897"/>
          <a:ext cx="2246705" cy="6849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Service </a:t>
          </a:r>
          <a:br>
            <a:rPr lang="en-CA" sz="2300" kern="1200" dirty="0" smtClean="0"/>
          </a:br>
          <a:r>
            <a:rPr lang="en-CA" sz="2300" kern="1200" dirty="0" smtClean="0"/>
            <a:t>Management</a:t>
          </a:r>
          <a:endParaRPr lang="en-CA" sz="2300" kern="1200" dirty="0"/>
        </a:p>
      </dsp:txBody>
      <dsp:txXfrm>
        <a:off x="2432135" y="2569897"/>
        <a:ext cx="2246705" cy="684971"/>
      </dsp:txXfrm>
    </dsp:sp>
    <dsp:sp modelId="{AD465C53-8727-4502-AA23-6CA07543993F}">
      <dsp:nvSpPr>
        <dsp:cNvPr id="0" name=""/>
        <dsp:cNvSpPr/>
      </dsp:nvSpPr>
      <dsp:spPr>
        <a:xfrm>
          <a:off x="2432135" y="3426111"/>
          <a:ext cx="2246705" cy="6849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smtClean="0"/>
            <a:t>Operational Excellence</a:t>
          </a:r>
          <a:endParaRPr lang="en-CA" sz="2300" kern="1200" dirty="0"/>
        </a:p>
      </dsp:txBody>
      <dsp:txXfrm>
        <a:off x="2432135" y="3426111"/>
        <a:ext cx="2246705" cy="684971"/>
      </dsp:txXfrm>
    </dsp:sp>
    <dsp:sp modelId="{CF65F845-C982-49C6-9FA6-2273D4F7F9D6}">
      <dsp:nvSpPr>
        <dsp:cNvPr id="0" name=""/>
        <dsp:cNvSpPr/>
      </dsp:nvSpPr>
      <dsp:spPr>
        <a:xfrm>
          <a:off x="2432135" y="4282325"/>
          <a:ext cx="2246705" cy="6849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Analytics Based Decisions</a:t>
          </a:r>
          <a:endParaRPr lang="en-CA" sz="2300" kern="1200" dirty="0"/>
        </a:p>
      </dsp:txBody>
      <dsp:txXfrm>
        <a:off x="2432135" y="4282325"/>
        <a:ext cx="2246705" cy="6849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219D-F7EB-4FDE-89F6-C1B81C2A3810}">
      <dsp:nvSpPr>
        <dsp:cNvPr id="0" name=""/>
        <dsp:cNvSpPr/>
      </dsp:nvSpPr>
      <dsp:spPr>
        <a:xfrm>
          <a:off x="2908" y="0"/>
          <a:ext cx="3331495" cy="52565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CITIZEN FACING</a:t>
          </a:r>
          <a:endParaRPr lang="en-C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/>
            <a:t>Transit AVL</a:t>
          </a:r>
          <a:endParaRPr lang="en-CA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/>
            <a:t>Web Transformation</a:t>
          </a:r>
          <a:endParaRPr lang="en-CA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/>
            <a:t>Corporate AVL</a:t>
          </a:r>
          <a:endParaRPr lang="en-CA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/>
            <a:t>Online Permitting/Licensing</a:t>
          </a:r>
          <a:endParaRPr lang="en-CA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/>
            <a:t>Open Data</a:t>
          </a:r>
          <a:endParaRPr lang="en-CA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/>
            <a:t>Online REC</a:t>
          </a:r>
          <a:endParaRPr lang="en-CA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/>
            <a:t>TMR II</a:t>
          </a:r>
          <a:endParaRPr lang="en-CA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/>
            <a:t>Digital </a:t>
          </a:r>
          <a:r>
            <a:rPr lang="en-CA" sz="1400" kern="1200" dirty="0" err="1" smtClean="0"/>
            <a:t>Mugshots</a:t>
          </a:r>
          <a:endParaRPr lang="en-CA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/>
            <a:t>Traffic Signals</a:t>
          </a:r>
          <a:endParaRPr lang="en-CA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/>
            <a:t>LED Street Lights</a:t>
          </a:r>
          <a:endParaRPr lang="en-CA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/>
            <a:t>Parking Strategy</a:t>
          </a:r>
          <a:endParaRPr lang="en-CA" sz="1400" kern="1200" dirty="0"/>
        </a:p>
      </dsp:txBody>
      <dsp:txXfrm>
        <a:off x="2908" y="2102633"/>
        <a:ext cx="3331495" cy="2102633"/>
      </dsp:txXfrm>
    </dsp:sp>
    <dsp:sp modelId="{7C86CF18-6380-4C35-A570-3DB5673E9D03}">
      <dsp:nvSpPr>
        <dsp:cNvPr id="0" name=""/>
        <dsp:cNvSpPr/>
      </dsp:nvSpPr>
      <dsp:spPr>
        <a:xfrm>
          <a:off x="1122176" y="228555"/>
          <a:ext cx="1144491" cy="99211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93ED4B-AE21-4930-BBD2-8B5B000C3775}">
      <dsp:nvSpPr>
        <dsp:cNvPr id="0" name=""/>
        <dsp:cNvSpPr/>
      </dsp:nvSpPr>
      <dsp:spPr>
        <a:xfrm>
          <a:off x="3434348" y="0"/>
          <a:ext cx="3331495" cy="52565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INTERNAL IMPROVEMENTS</a:t>
          </a:r>
          <a:endParaRPr lang="en-C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300" kern="1200" dirty="0" smtClean="0"/>
            <a:t>Health &amp; Safety Reporting</a:t>
          </a:r>
          <a:endParaRPr lang="en-CA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300" kern="1200" dirty="0" smtClean="0"/>
            <a:t>Fire e-Learning</a:t>
          </a:r>
          <a:endParaRPr lang="en-CA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300" kern="1200" dirty="0" smtClean="0"/>
            <a:t>Open Data</a:t>
          </a:r>
          <a:endParaRPr lang="en-CA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300" kern="1200" dirty="0" smtClean="0"/>
            <a:t>Unified Communications</a:t>
          </a:r>
          <a:endParaRPr lang="en-CA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300" kern="1200" dirty="0" smtClean="0"/>
            <a:t>Collaboration &amp; Workflow</a:t>
          </a:r>
          <a:endParaRPr lang="en-CA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300" kern="1200" dirty="0" smtClean="0"/>
            <a:t>Document &amp; Data Management</a:t>
          </a:r>
          <a:endParaRPr lang="en-CA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300" kern="1200" dirty="0" smtClean="0"/>
            <a:t>Business Intelligence</a:t>
          </a:r>
          <a:endParaRPr lang="en-CA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300" kern="1200" dirty="0" smtClean="0"/>
            <a:t>SAP</a:t>
          </a:r>
          <a:endParaRPr lang="en-CA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300" kern="1200" dirty="0" smtClean="0"/>
            <a:t>Print Managed Services</a:t>
          </a:r>
          <a:endParaRPr lang="en-CA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300" kern="1200" dirty="0" smtClean="0"/>
            <a:t>Mobile Workforce Strategy</a:t>
          </a:r>
          <a:endParaRPr lang="en-CA" sz="1300" kern="1200" dirty="0"/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300" kern="1200" dirty="0" smtClean="0"/>
            <a:t>REGIS II</a:t>
          </a:r>
          <a:endParaRPr lang="en-CA" sz="1300" kern="1200" dirty="0"/>
        </a:p>
      </dsp:txBody>
      <dsp:txXfrm>
        <a:off x="3434348" y="2102633"/>
        <a:ext cx="3331495" cy="2102633"/>
      </dsp:txXfrm>
    </dsp:sp>
    <dsp:sp modelId="{2D5E81E3-3D25-4D7D-8AAF-3A227698BD21}">
      <dsp:nvSpPr>
        <dsp:cNvPr id="0" name=""/>
        <dsp:cNvSpPr/>
      </dsp:nvSpPr>
      <dsp:spPr>
        <a:xfrm>
          <a:off x="4580013" y="228546"/>
          <a:ext cx="1092958" cy="970812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1398A19-EF54-4EBF-8D6E-9413A97500BB}">
      <dsp:nvSpPr>
        <dsp:cNvPr id="0" name=""/>
        <dsp:cNvSpPr/>
      </dsp:nvSpPr>
      <dsp:spPr>
        <a:xfrm>
          <a:off x="-10" y="1218917"/>
          <a:ext cx="6768773" cy="788487"/>
        </a:xfrm>
        <a:prstGeom prst="left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03089-D03C-47C4-819F-5C7CC88C5C48}">
      <dsp:nvSpPr>
        <dsp:cNvPr id="0" name=""/>
        <dsp:cNvSpPr/>
      </dsp:nvSpPr>
      <dsp:spPr>
        <a:xfrm>
          <a:off x="668" y="540059"/>
          <a:ext cx="3888432" cy="38884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26E1A0-3D0D-4FFA-9CE1-F4FFBEBBBDDE}">
      <dsp:nvSpPr>
        <dsp:cNvPr id="0" name=""/>
        <dsp:cNvSpPr/>
      </dsp:nvSpPr>
      <dsp:spPr>
        <a:xfrm>
          <a:off x="1854206" y="540059"/>
          <a:ext cx="4536504" cy="38884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Project Capital Dollars</a:t>
          </a:r>
          <a:endParaRPr lang="en-CA" sz="2700" kern="1200" dirty="0"/>
        </a:p>
      </dsp:txBody>
      <dsp:txXfrm>
        <a:off x="1854206" y="540059"/>
        <a:ext cx="2268252" cy="1166532"/>
      </dsp:txXfrm>
    </dsp:sp>
    <dsp:sp modelId="{4EB5574B-00FB-4EF3-BA09-8BF657EB5477}">
      <dsp:nvSpPr>
        <dsp:cNvPr id="0" name=""/>
        <dsp:cNvSpPr/>
      </dsp:nvSpPr>
      <dsp:spPr>
        <a:xfrm>
          <a:off x="590466" y="1706592"/>
          <a:ext cx="2527478" cy="25274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033298-F235-42E5-A0F1-E81D425B1045}">
      <dsp:nvSpPr>
        <dsp:cNvPr id="0" name=""/>
        <dsp:cNvSpPr/>
      </dsp:nvSpPr>
      <dsp:spPr>
        <a:xfrm>
          <a:off x="1854206" y="1706592"/>
          <a:ext cx="4536504" cy="25274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Transit Technology</a:t>
          </a:r>
          <a:endParaRPr lang="en-CA" sz="2700" kern="1200" dirty="0"/>
        </a:p>
      </dsp:txBody>
      <dsp:txXfrm>
        <a:off x="1854206" y="1706592"/>
        <a:ext cx="2268252" cy="1166528"/>
      </dsp:txXfrm>
    </dsp:sp>
    <dsp:sp modelId="{3BF72A82-D45B-4632-861C-385B01DE1407}">
      <dsp:nvSpPr>
        <dsp:cNvPr id="0" name=""/>
        <dsp:cNvSpPr/>
      </dsp:nvSpPr>
      <dsp:spPr>
        <a:xfrm>
          <a:off x="1270941" y="2873120"/>
          <a:ext cx="1166528" cy="11665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AEEBBC-ED69-4DAA-8465-BC21A06824E9}">
      <dsp:nvSpPr>
        <dsp:cNvPr id="0" name=""/>
        <dsp:cNvSpPr/>
      </dsp:nvSpPr>
      <dsp:spPr>
        <a:xfrm>
          <a:off x="1854206" y="2873120"/>
          <a:ext cx="4536504" cy="11665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700" kern="1200" dirty="0" smtClean="0"/>
            <a:t>3-5 years</a:t>
          </a:r>
          <a:endParaRPr lang="en-CA" sz="2700" kern="1200" dirty="0"/>
        </a:p>
      </dsp:txBody>
      <dsp:txXfrm>
        <a:off x="1854206" y="2873120"/>
        <a:ext cx="2268252" cy="1166528"/>
      </dsp:txXfrm>
    </dsp:sp>
    <dsp:sp modelId="{98E47EBF-D4AC-4E2F-A2FA-006F70EB9F37}">
      <dsp:nvSpPr>
        <dsp:cNvPr id="0" name=""/>
        <dsp:cNvSpPr/>
      </dsp:nvSpPr>
      <dsp:spPr>
        <a:xfrm>
          <a:off x="3960436" y="540059"/>
          <a:ext cx="2592294" cy="116653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4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$16 Million</a:t>
          </a:r>
          <a:endParaRPr lang="en-CA" sz="4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0436" y="540059"/>
        <a:ext cx="2592294" cy="1166532"/>
      </dsp:txXfrm>
    </dsp:sp>
    <dsp:sp modelId="{F5462F54-AEDC-4738-B82F-972A34F380A0}">
      <dsp:nvSpPr>
        <dsp:cNvPr id="0" name=""/>
        <dsp:cNvSpPr/>
      </dsp:nvSpPr>
      <dsp:spPr>
        <a:xfrm>
          <a:off x="3960448" y="1706592"/>
          <a:ext cx="2448283" cy="116652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40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$9 Million</a:t>
          </a:r>
          <a:endParaRPr lang="en-CA" sz="4000" b="1" kern="12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0448" y="1706592"/>
        <a:ext cx="2448283" cy="1166528"/>
      </dsp:txXfrm>
    </dsp:sp>
    <dsp:sp modelId="{18C6E565-7E30-4589-8991-401B49E452C3}">
      <dsp:nvSpPr>
        <dsp:cNvPr id="0" name=""/>
        <dsp:cNvSpPr/>
      </dsp:nvSpPr>
      <dsp:spPr>
        <a:xfrm>
          <a:off x="3942438" y="2873120"/>
          <a:ext cx="2628291" cy="116652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40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$50 Million</a:t>
          </a:r>
          <a:endParaRPr lang="en-CA" sz="40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42438" y="2873120"/>
        <a:ext cx="2628291" cy="1166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0C182-8B58-4BE2-A111-A577D5610283}">
      <dsp:nvSpPr>
        <dsp:cNvPr id="0" name=""/>
        <dsp:cNvSpPr/>
      </dsp:nvSpPr>
      <dsp:spPr>
        <a:xfrm>
          <a:off x="3959132" y="41320"/>
          <a:ext cx="1353736" cy="1353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IT Frustration</a:t>
          </a:r>
          <a:endParaRPr lang="en-CA" sz="2000" kern="1200" dirty="0"/>
        </a:p>
      </dsp:txBody>
      <dsp:txXfrm>
        <a:off x="3959132" y="41320"/>
        <a:ext cx="1353736" cy="1353736"/>
      </dsp:txXfrm>
    </dsp:sp>
    <dsp:sp modelId="{ACFA0FD3-46EC-41C4-B6B2-6BC131C497BA}">
      <dsp:nvSpPr>
        <dsp:cNvPr id="0" name=""/>
        <dsp:cNvSpPr/>
      </dsp:nvSpPr>
      <dsp:spPr>
        <a:xfrm>
          <a:off x="774493" y="2137"/>
          <a:ext cx="5075749" cy="5075749"/>
        </a:xfrm>
        <a:prstGeom prst="circularArrow">
          <a:avLst>
            <a:gd name="adj1" fmla="val 5201"/>
            <a:gd name="adj2" fmla="val 335958"/>
            <a:gd name="adj3" fmla="val 21293057"/>
            <a:gd name="adj4" fmla="val 19766401"/>
            <a:gd name="adj5" fmla="val 606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565F5-880B-47E5-8EB5-7A9551CB784A}">
      <dsp:nvSpPr>
        <dsp:cNvPr id="0" name=""/>
        <dsp:cNvSpPr/>
      </dsp:nvSpPr>
      <dsp:spPr>
        <a:xfrm>
          <a:off x="4777181" y="2559018"/>
          <a:ext cx="1353736" cy="1353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Reduced IT Involvement</a:t>
          </a:r>
          <a:endParaRPr lang="en-CA" sz="2000" kern="1200" dirty="0"/>
        </a:p>
      </dsp:txBody>
      <dsp:txXfrm>
        <a:off x="4777181" y="2559018"/>
        <a:ext cx="1353736" cy="1353736"/>
      </dsp:txXfrm>
    </dsp:sp>
    <dsp:sp modelId="{AF7E9BBC-09FA-4159-A8F7-FF0683A3CBDC}">
      <dsp:nvSpPr>
        <dsp:cNvPr id="0" name=""/>
        <dsp:cNvSpPr/>
      </dsp:nvSpPr>
      <dsp:spPr>
        <a:xfrm>
          <a:off x="774493" y="2137"/>
          <a:ext cx="5075749" cy="5075749"/>
        </a:xfrm>
        <a:prstGeom prst="circularArrow">
          <a:avLst>
            <a:gd name="adj1" fmla="val 5201"/>
            <a:gd name="adj2" fmla="val 335958"/>
            <a:gd name="adj3" fmla="val 4014507"/>
            <a:gd name="adj4" fmla="val 2253608"/>
            <a:gd name="adj5" fmla="val 606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2CEE8-670D-4438-AE6D-AD870849C633}">
      <dsp:nvSpPr>
        <dsp:cNvPr id="0" name=""/>
        <dsp:cNvSpPr/>
      </dsp:nvSpPr>
      <dsp:spPr>
        <a:xfrm>
          <a:off x="2635499" y="4115041"/>
          <a:ext cx="1353736" cy="1353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Budget &amp; Staff Reduction</a:t>
          </a:r>
          <a:endParaRPr lang="en-CA" sz="2000" kern="1200" dirty="0"/>
        </a:p>
      </dsp:txBody>
      <dsp:txXfrm>
        <a:off x="2635499" y="4115041"/>
        <a:ext cx="1353736" cy="1353736"/>
      </dsp:txXfrm>
    </dsp:sp>
    <dsp:sp modelId="{69208B22-36A3-49C6-8202-50A9815B09ED}">
      <dsp:nvSpPr>
        <dsp:cNvPr id="0" name=""/>
        <dsp:cNvSpPr/>
      </dsp:nvSpPr>
      <dsp:spPr>
        <a:xfrm>
          <a:off x="774493" y="2137"/>
          <a:ext cx="5075749" cy="5075749"/>
        </a:xfrm>
        <a:prstGeom prst="circularArrow">
          <a:avLst>
            <a:gd name="adj1" fmla="val 5201"/>
            <a:gd name="adj2" fmla="val 335958"/>
            <a:gd name="adj3" fmla="val 8210434"/>
            <a:gd name="adj4" fmla="val 6449535"/>
            <a:gd name="adj5" fmla="val 606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7A191-F66F-42D9-B8C5-CC6F3F2291D5}">
      <dsp:nvSpPr>
        <dsp:cNvPr id="0" name=""/>
        <dsp:cNvSpPr/>
      </dsp:nvSpPr>
      <dsp:spPr>
        <a:xfrm>
          <a:off x="493817" y="2559018"/>
          <a:ext cx="1353736" cy="1353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Reduced Business &amp; IT Interaction</a:t>
          </a:r>
          <a:endParaRPr lang="en-CA" sz="2000" kern="1200" dirty="0"/>
        </a:p>
      </dsp:txBody>
      <dsp:txXfrm>
        <a:off x="493817" y="2559018"/>
        <a:ext cx="1353736" cy="1353736"/>
      </dsp:txXfrm>
    </dsp:sp>
    <dsp:sp modelId="{9EB8F62F-67C3-430E-B38C-A8CB65B79723}">
      <dsp:nvSpPr>
        <dsp:cNvPr id="0" name=""/>
        <dsp:cNvSpPr/>
      </dsp:nvSpPr>
      <dsp:spPr>
        <a:xfrm>
          <a:off x="774493" y="2137"/>
          <a:ext cx="5075749" cy="5075749"/>
        </a:xfrm>
        <a:prstGeom prst="circularArrow">
          <a:avLst>
            <a:gd name="adj1" fmla="val 5201"/>
            <a:gd name="adj2" fmla="val 335958"/>
            <a:gd name="adj3" fmla="val 12297641"/>
            <a:gd name="adj4" fmla="val 10770984"/>
            <a:gd name="adj5" fmla="val 606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03C44-5779-4F0C-BD61-074081391401}">
      <dsp:nvSpPr>
        <dsp:cNvPr id="0" name=""/>
        <dsp:cNvSpPr/>
      </dsp:nvSpPr>
      <dsp:spPr>
        <a:xfrm>
          <a:off x="1311867" y="41320"/>
          <a:ext cx="1353736" cy="1353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Increased Business Unit Frustration</a:t>
          </a:r>
          <a:endParaRPr lang="en-CA" sz="2000" kern="1200" dirty="0"/>
        </a:p>
      </dsp:txBody>
      <dsp:txXfrm>
        <a:off x="1311867" y="41320"/>
        <a:ext cx="1353736" cy="1353736"/>
      </dsp:txXfrm>
    </dsp:sp>
    <dsp:sp modelId="{1C1D2386-4319-4F06-946E-73A657FE4941}">
      <dsp:nvSpPr>
        <dsp:cNvPr id="0" name=""/>
        <dsp:cNvSpPr/>
      </dsp:nvSpPr>
      <dsp:spPr>
        <a:xfrm>
          <a:off x="774493" y="2137"/>
          <a:ext cx="5075749" cy="5075749"/>
        </a:xfrm>
        <a:prstGeom prst="circularArrow">
          <a:avLst>
            <a:gd name="adj1" fmla="val 5201"/>
            <a:gd name="adj2" fmla="val 335958"/>
            <a:gd name="adj3" fmla="val 16865496"/>
            <a:gd name="adj4" fmla="val 15198546"/>
            <a:gd name="adj5" fmla="val 606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77FAD-9AE9-49A6-AC38-FBA9AF7DBC72}">
      <dsp:nvSpPr>
        <dsp:cNvPr id="0" name=""/>
        <dsp:cNvSpPr/>
      </dsp:nvSpPr>
      <dsp:spPr>
        <a:xfrm>
          <a:off x="1347989" y="0"/>
          <a:ext cx="1607218" cy="8928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Challenges</a:t>
          </a:r>
          <a:endParaRPr lang="en-CA" sz="1900" kern="1200" dirty="0"/>
        </a:p>
      </dsp:txBody>
      <dsp:txXfrm>
        <a:off x="1374141" y="26152"/>
        <a:ext cx="1554914" cy="840595"/>
      </dsp:txXfrm>
    </dsp:sp>
    <dsp:sp modelId="{6E42ECDD-2841-4D7A-996A-1AB451532724}">
      <dsp:nvSpPr>
        <dsp:cNvPr id="0" name=""/>
        <dsp:cNvSpPr/>
      </dsp:nvSpPr>
      <dsp:spPr>
        <a:xfrm>
          <a:off x="3669527" y="0"/>
          <a:ext cx="1607218" cy="89289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Opportunities</a:t>
          </a:r>
          <a:endParaRPr lang="en-CA" sz="1900" kern="1200" dirty="0"/>
        </a:p>
      </dsp:txBody>
      <dsp:txXfrm>
        <a:off x="3695679" y="26152"/>
        <a:ext cx="1554914" cy="840595"/>
      </dsp:txXfrm>
    </dsp:sp>
    <dsp:sp modelId="{FFE49C5F-7975-400F-ADD5-28D786530A80}">
      <dsp:nvSpPr>
        <dsp:cNvPr id="0" name=""/>
        <dsp:cNvSpPr/>
      </dsp:nvSpPr>
      <dsp:spPr>
        <a:xfrm>
          <a:off x="2977530" y="3794821"/>
          <a:ext cx="669674" cy="669674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7E9D9E-C304-46B0-962E-F6E61A474895}">
      <dsp:nvSpPr>
        <dsp:cNvPr id="0" name=""/>
        <dsp:cNvSpPr/>
      </dsp:nvSpPr>
      <dsp:spPr>
        <a:xfrm rot="240000">
          <a:off x="1302731" y="3507858"/>
          <a:ext cx="4019273" cy="28105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A4136E-0830-45C5-8025-B6FB911200D0}">
      <dsp:nvSpPr>
        <dsp:cNvPr id="0" name=""/>
        <dsp:cNvSpPr/>
      </dsp:nvSpPr>
      <dsp:spPr>
        <a:xfrm rot="240000">
          <a:off x="3715955" y="2805152"/>
          <a:ext cx="1603652" cy="7471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-Meet Citizens Expectations</a:t>
          </a:r>
          <a:endParaRPr lang="en-CA" sz="1300" kern="1200" dirty="0"/>
        </a:p>
      </dsp:txBody>
      <dsp:txXfrm>
        <a:off x="3752427" y="2841624"/>
        <a:ext cx="1530708" cy="674194"/>
      </dsp:txXfrm>
    </dsp:sp>
    <dsp:sp modelId="{AF4F1BBD-1F17-44B4-AAD5-7A025712BB9D}">
      <dsp:nvSpPr>
        <dsp:cNvPr id="0" name=""/>
        <dsp:cNvSpPr/>
      </dsp:nvSpPr>
      <dsp:spPr>
        <a:xfrm rot="240000">
          <a:off x="3773994" y="2001542"/>
          <a:ext cx="1603652" cy="74713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-Transformation Services</a:t>
          </a:r>
          <a:endParaRPr lang="en-CA" sz="1300" kern="1200" dirty="0"/>
        </a:p>
      </dsp:txBody>
      <dsp:txXfrm>
        <a:off x="3810466" y="2038014"/>
        <a:ext cx="1530708" cy="674194"/>
      </dsp:txXfrm>
    </dsp:sp>
    <dsp:sp modelId="{7FF0414C-831A-4A29-8E46-1E52BEA4747D}">
      <dsp:nvSpPr>
        <dsp:cNvPr id="0" name=""/>
        <dsp:cNvSpPr/>
      </dsp:nvSpPr>
      <dsp:spPr>
        <a:xfrm rot="240000">
          <a:off x="3832032" y="1215791"/>
          <a:ext cx="1603652" cy="74713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- Best Practices</a:t>
          </a:r>
          <a:br>
            <a:rPr lang="en-CA" sz="1300" kern="1200" dirty="0" smtClean="0"/>
          </a:br>
          <a:r>
            <a:rPr lang="en-CA" sz="1300" kern="1200" dirty="0" smtClean="0"/>
            <a:t>-Add Value</a:t>
          </a:r>
          <a:endParaRPr lang="en-CA" sz="1300" kern="1200" dirty="0"/>
        </a:p>
      </dsp:txBody>
      <dsp:txXfrm>
        <a:off x="3868504" y="1252263"/>
        <a:ext cx="1530708" cy="674194"/>
      </dsp:txXfrm>
    </dsp:sp>
    <dsp:sp modelId="{84EB086F-3651-4422-AA14-C25813BF47BC}">
      <dsp:nvSpPr>
        <dsp:cNvPr id="0" name=""/>
        <dsp:cNvSpPr/>
      </dsp:nvSpPr>
      <dsp:spPr>
        <a:xfrm rot="240000">
          <a:off x="1416740" y="2644430"/>
          <a:ext cx="1603652" cy="7471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-Credibility</a:t>
          </a:r>
          <a:br>
            <a:rPr lang="en-CA" sz="1300" kern="1200" dirty="0" smtClean="0"/>
          </a:br>
          <a:r>
            <a:rPr lang="en-CA" sz="1300" kern="1200" dirty="0" smtClean="0"/>
            <a:t>-Budget</a:t>
          </a:r>
          <a:endParaRPr lang="en-CA" sz="1300" kern="1200" dirty="0"/>
        </a:p>
      </dsp:txBody>
      <dsp:txXfrm>
        <a:off x="1453212" y="2680902"/>
        <a:ext cx="1530708" cy="674194"/>
      </dsp:txXfrm>
    </dsp:sp>
    <dsp:sp modelId="{CC01BFC8-AC55-4416-B988-17B01A40FB6A}">
      <dsp:nvSpPr>
        <dsp:cNvPr id="0" name=""/>
        <dsp:cNvSpPr/>
      </dsp:nvSpPr>
      <dsp:spPr>
        <a:xfrm rot="240000">
          <a:off x="1474778" y="1840820"/>
          <a:ext cx="1603652" cy="74713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- Outsourcing</a:t>
          </a:r>
          <a:br>
            <a:rPr lang="en-CA" sz="1300" kern="1200" dirty="0" smtClean="0"/>
          </a:br>
          <a:r>
            <a:rPr lang="en-CA" sz="1300" kern="1200" dirty="0" smtClean="0"/>
            <a:t>- Alternative Service Delivery</a:t>
          </a:r>
          <a:endParaRPr lang="en-CA" sz="1300" kern="1200" dirty="0"/>
        </a:p>
      </dsp:txBody>
      <dsp:txXfrm>
        <a:off x="1511250" y="1877292"/>
        <a:ext cx="1530708" cy="674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9FE1D-825B-4F7E-AC91-169FED41C23E}">
      <dsp:nvSpPr>
        <dsp:cNvPr id="0" name=""/>
        <dsp:cNvSpPr/>
      </dsp:nvSpPr>
      <dsp:spPr>
        <a:xfrm rot="16200000">
          <a:off x="2268" y="1525"/>
          <a:ext cx="2085882" cy="208753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Technical Approach</a:t>
          </a:r>
          <a:endParaRPr lang="en-CA" sz="2400" kern="1200" dirty="0"/>
        </a:p>
      </dsp:txBody>
      <dsp:txXfrm rot="5400000">
        <a:off x="1444" y="523819"/>
        <a:ext cx="1722501" cy="1042941"/>
      </dsp:txXfrm>
    </dsp:sp>
    <dsp:sp modelId="{BEA88A89-ADBA-4F02-AB56-3F440CFEF765}">
      <dsp:nvSpPr>
        <dsp:cNvPr id="0" name=""/>
        <dsp:cNvSpPr/>
      </dsp:nvSpPr>
      <dsp:spPr>
        <a:xfrm rot="5400000">
          <a:off x="7022621" y="0"/>
          <a:ext cx="2085882" cy="208588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Business Approach</a:t>
          </a:r>
          <a:endParaRPr lang="en-CA" sz="2400" kern="1200" dirty="0"/>
        </a:p>
      </dsp:txBody>
      <dsp:txXfrm rot="-5400000">
        <a:off x="7387650" y="521471"/>
        <a:ext cx="1720853" cy="1042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88C48-1153-44F4-984D-349A63988AE6}">
      <dsp:nvSpPr>
        <dsp:cNvPr id="0" name=""/>
        <dsp:cNvSpPr/>
      </dsp:nvSpPr>
      <dsp:spPr>
        <a:xfrm rot="16200000">
          <a:off x="346" y="667"/>
          <a:ext cx="1540366" cy="154238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Slam in the system “Get it Done”</a:t>
          </a:r>
          <a:endParaRPr lang="en-CA" sz="1100" kern="1200" dirty="0"/>
        </a:p>
      </dsp:txBody>
      <dsp:txXfrm rot="5400000">
        <a:off x="-662" y="386766"/>
        <a:ext cx="1272820" cy="770183"/>
      </dsp:txXfrm>
    </dsp:sp>
    <dsp:sp modelId="{D451EDDB-F621-404A-9208-F7A4C02AB027}">
      <dsp:nvSpPr>
        <dsp:cNvPr id="0" name=""/>
        <dsp:cNvSpPr/>
      </dsp:nvSpPr>
      <dsp:spPr>
        <a:xfrm rot="5400000">
          <a:off x="3139806" y="1615"/>
          <a:ext cx="1540366" cy="154048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Implement quickly, but take the time to get it right</a:t>
          </a:r>
          <a:endParaRPr lang="en-CA" sz="1100" kern="1200" dirty="0"/>
        </a:p>
      </dsp:txBody>
      <dsp:txXfrm rot="-5400000">
        <a:off x="3409309" y="386769"/>
        <a:ext cx="1270925" cy="7701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88C48-1153-44F4-984D-349A63988AE6}">
      <dsp:nvSpPr>
        <dsp:cNvPr id="0" name=""/>
        <dsp:cNvSpPr/>
      </dsp:nvSpPr>
      <dsp:spPr>
        <a:xfrm rot="16200000">
          <a:off x="397" y="24"/>
          <a:ext cx="1543671" cy="154367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Define technical requirements</a:t>
          </a:r>
          <a:endParaRPr lang="en-CA" sz="1300" kern="1200" dirty="0"/>
        </a:p>
      </dsp:txBody>
      <dsp:txXfrm rot="5400000">
        <a:off x="397" y="385942"/>
        <a:ext cx="1273529" cy="771835"/>
      </dsp:txXfrm>
    </dsp:sp>
    <dsp:sp modelId="{D451EDDB-F621-404A-9208-F7A4C02AB027}">
      <dsp:nvSpPr>
        <dsp:cNvPr id="0" name=""/>
        <dsp:cNvSpPr/>
      </dsp:nvSpPr>
      <dsp:spPr>
        <a:xfrm rot="5400000">
          <a:off x="3064442" y="24"/>
          <a:ext cx="1543671" cy="154367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Define business process requirements</a:t>
          </a:r>
          <a:endParaRPr lang="en-CA" sz="1300" kern="1200" dirty="0"/>
        </a:p>
      </dsp:txBody>
      <dsp:txXfrm rot="-5400000">
        <a:off x="3334584" y="385942"/>
        <a:ext cx="1273529" cy="7718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88C48-1153-44F4-984D-349A63988AE6}">
      <dsp:nvSpPr>
        <dsp:cNvPr id="0" name=""/>
        <dsp:cNvSpPr/>
      </dsp:nvSpPr>
      <dsp:spPr>
        <a:xfrm rot="16200000">
          <a:off x="397" y="24"/>
          <a:ext cx="1543671" cy="154367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System Transaction Training</a:t>
          </a:r>
          <a:endParaRPr lang="en-CA" sz="1000" kern="1200" dirty="0"/>
        </a:p>
      </dsp:txBody>
      <dsp:txXfrm rot="5400000">
        <a:off x="397" y="385942"/>
        <a:ext cx="1273529" cy="771835"/>
      </dsp:txXfrm>
    </dsp:sp>
    <dsp:sp modelId="{D451EDDB-F621-404A-9208-F7A4C02AB027}">
      <dsp:nvSpPr>
        <dsp:cNvPr id="0" name=""/>
        <dsp:cNvSpPr/>
      </dsp:nvSpPr>
      <dsp:spPr>
        <a:xfrm rot="5400000">
          <a:off x="3064442" y="24"/>
          <a:ext cx="1543671" cy="154367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Process &amp; Workflow Training, emphasize system as enabler of processes</a:t>
          </a:r>
          <a:endParaRPr lang="en-CA" sz="1000" kern="1200" dirty="0"/>
        </a:p>
      </dsp:txBody>
      <dsp:txXfrm rot="-5400000">
        <a:off x="3334584" y="385942"/>
        <a:ext cx="1273529" cy="7718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88C48-1153-44F4-984D-349A63988AE6}">
      <dsp:nvSpPr>
        <dsp:cNvPr id="0" name=""/>
        <dsp:cNvSpPr/>
      </dsp:nvSpPr>
      <dsp:spPr>
        <a:xfrm rot="16200000">
          <a:off x="397" y="24"/>
          <a:ext cx="1543671" cy="154367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Minimize Technical Bugs</a:t>
          </a:r>
          <a:endParaRPr lang="en-CA" sz="1000" kern="1200" dirty="0"/>
        </a:p>
      </dsp:txBody>
      <dsp:txXfrm rot="5400000">
        <a:off x="397" y="385942"/>
        <a:ext cx="1273529" cy="771835"/>
      </dsp:txXfrm>
    </dsp:sp>
    <dsp:sp modelId="{D451EDDB-F621-404A-9208-F7A4C02AB027}">
      <dsp:nvSpPr>
        <dsp:cNvPr id="0" name=""/>
        <dsp:cNvSpPr/>
      </dsp:nvSpPr>
      <dsp:spPr>
        <a:xfrm rot="5400000">
          <a:off x="3064840" y="0"/>
          <a:ext cx="1543671" cy="154367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Minimize Disruptions to Business &amp; Maximize Business Results</a:t>
          </a:r>
          <a:endParaRPr lang="en-CA" sz="1000" kern="1200" dirty="0"/>
        </a:p>
      </dsp:txBody>
      <dsp:txXfrm rot="-5400000">
        <a:off x="3334982" y="385918"/>
        <a:ext cx="1273529" cy="7718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E375A-96CD-4A41-88CD-06318DE6E869}">
      <dsp:nvSpPr>
        <dsp:cNvPr id="0" name=""/>
        <dsp:cNvSpPr/>
      </dsp:nvSpPr>
      <dsp:spPr>
        <a:xfrm>
          <a:off x="1869196" y="2644067"/>
          <a:ext cx="355303" cy="2369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651" y="0"/>
              </a:lnTo>
              <a:lnTo>
                <a:pt x="177651" y="2369591"/>
              </a:lnTo>
              <a:lnTo>
                <a:pt x="355303" y="23695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800" kern="1200"/>
        </a:p>
      </dsp:txBody>
      <dsp:txXfrm>
        <a:off x="1986946" y="3768961"/>
        <a:ext cx="119804" cy="119804"/>
      </dsp:txXfrm>
    </dsp:sp>
    <dsp:sp modelId="{DF4C124B-B2B5-44DE-AA7E-48A7FA458607}">
      <dsp:nvSpPr>
        <dsp:cNvPr id="0" name=""/>
        <dsp:cNvSpPr/>
      </dsp:nvSpPr>
      <dsp:spPr>
        <a:xfrm>
          <a:off x="1869196" y="2644067"/>
          <a:ext cx="355303" cy="1692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651" y="0"/>
              </a:lnTo>
              <a:lnTo>
                <a:pt x="177651" y="1692565"/>
              </a:lnTo>
              <a:lnTo>
                <a:pt x="355303" y="16925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00" kern="1200"/>
        </a:p>
      </dsp:txBody>
      <dsp:txXfrm>
        <a:off x="2003611" y="3447114"/>
        <a:ext cx="86472" cy="86472"/>
      </dsp:txXfrm>
    </dsp:sp>
    <dsp:sp modelId="{11911F48-0FDD-4BA3-9CAD-A8EE1EEE79B5}">
      <dsp:nvSpPr>
        <dsp:cNvPr id="0" name=""/>
        <dsp:cNvSpPr/>
      </dsp:nvSpPr>
      <dsp:spPr>
        <a:xfrm>
          <a:off x="1869196" y="2644067"/>
          <a:ext cx="355303" cy="1015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651" y="0"/>
              </a:lnTo>
              <a:lnTo>
                <a:pt x="177651" y="1015539"/>
              </a:lnTo>
              <a:lnTo>
                <a:pt x="355303" y="10155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2019950" y="3124940"/>
        <a:ext cx="53794" cy="53794"/>
      </dsp:txXfrm>
    </dsp:sp>
    <dsp:sp modelId="{94856492-3FAC-4877-9232-89D33D3DA6AD}">
      <dsp:nvSpPr>
        <dsp:cNvPr id="0" name=""/>
        <dsp:cNvSpPr/>
      </dsp:nvSpPr>
      <dsp:spPr>
        <a:xfrm>
          <a:off x="1869196" y="2644067"/>
          <a:ext cx="355303" cy="338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651" y="0"/>
              </a:lnTo>
              <a:lnTo>
                <a:pt x="177651" y="338513"/>
              </a:lnTo>
              <a:lnTo>
                <a:pt x="355303" y="3385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2034579" y="2801055"/>
        <a:ext cx="24537" cy="24537"/>
      </dsp:txXfrm>
    </dsp:sp>
    <dsp:sp modelId="{04775AA1-2675-4FCF-8CD9-12BC0CDEA258}">
      <dsp:nvSpPr>
        <dsp:cNvPr id="0" name=""/>
        <dsp:cNvSpPr/>
      </dsp:nvSpPr>
      <dsp:spPr>
        <a:xfrm>
          <a:off x="1869196" y="2305554"/>
          <a:ext cx="355303" cy="338513"/>
        </a:xfrm>
        <a:custGeom>
          <a:avLst/>
          <a:gdLst/>
          <a:ahLst/>
          <a:cxnLst/>
          <a:rect l="0" t="0" r="0" b="0"/>
          <a:pathLst>
            <a:path>
              <a:moveTo>
                <a:pt x="0" y="338513"/>
              </a:moveTo>
              <a:lnTo>
                <a:pt x="177651" y="338513"/>
              </a:lnTo>
              <a:lnTo>
                <a:pt x="177651" y="0"/>
              </a:lnTo>
              <a:lnTo>
                <a:pt x="35530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2034579" y="2462542"/>
        <a:ext cx="24537" cy="24537"/>
      </dsp:txXfrm>
    </dsp:sp>
    <dsp:sp modelId="{CA27E739-F603-49E0-8C17-C0087EF408CE}">
      <dsp:nvSpPr>
        <dsp:cNvPr id="0" name=""/>
        <dsp:cNvSpPr/>
      </dsp:nvSpPr>
      <dsp:spPr>
        <a:xfrm>
          <a:off x="1869196" y="1628528"/>
          <a:ext cx="355303" cy="1015539"/>
        </a:xfrm>
        <a:custGeom>
          <a:avLst/>
          <a:gdLst/>
          <a:ahLst/>
          <a:cxnLst/>
          <a:rect l="0" t="0" r="0" b="0"/>
          <a:pathLst>
            <a:path>
              <a:moveTo>
                <a:pt x="0" y="1015539"/>
              </a:moveTo>
              <a:lnTo>
                <a:pt x="177651" y="1015539"/>
              </a:lnTo>
              <a:lnTo>
                <a:pt x="177651" y="0"/>
              </a:lnTo>
              <a:lnTo>
                <a:pt x="35530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/>
        </a:p>
      </dsp:txBody>
      <dsp:txXfrm>
        <a:off x="2019950" y="2109401"/>
        <a:ext cx="53794" cy="53794"/>
      </dsp:txXfrm>
    </dsp:sp>
    <dsp:sp modelId="{90A6DBD5-8987-4812-9839-326C257704AD}">
      <dsp:nvSpPr>
        <dsp:cNvPr id="0" name=""/>
        <dsp:cNvSpPr/>
      </dsp:nvSpPr>
      <dsp:spPr>
        <a:xfrm>
          <a:off x="1869196" y="951502"/>
          <a:ext cx="355303" cy="1692565"/>
        </a:xfrm>
        <a:custGeom>
          <a:avLst/>
          <a:gdLst/>
          <a:ahLst/>
          <a:cxnLst/>
          <a:rect l="0" t="0" r="0" b="0"/>
          <a:pathLst>
            <a:path>
              <a:moveTo>
                <a:pt x="0" y="1692565"/>
              </a:moveTo>
              <a:lnTo>
                <a:pt x="177651" y="1692565"/>
              </a:lnTo>
              <a:lnTo>
                <a:pt x="177651" y="0"/>
              </a:lnTo>
              <a:lnTo>
                <a:pt x="35530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600" kern="1200"/>
        </a:p>
      </dsp:txBody>
      <dsp:txXfrm>
        <a:off x="2003611" y="1754549"/>
        <a:ext cx="86472" cy="86472"/>
      </dsp:txXfrm>
    </dsp:sp>
    <dsp:sp modelId="{BE3E4ADE-D707-4AFF-9E94-097356449BC6}">
      <dsp:nvSpPr>
        <dsp:cNvPr id="0" name=""/>
        <dsp:cNvSpPr/>
      </dsp:nvSpPr>
      <dsp:spPr>
        <a:xfrm>
          <a:off x="1869196" y="274476"/>
          <a:ext cx="355303" cy="2369591"/>
        </a:xfrm>
        <a:custGeom>
          <a:avLst/>
          <a:gdLst/>
          <a:ahLst/>
          <a:cxnLst/>
          <a:rect l="0" t="0" r="0" b="0"/>
          <a:pathLst>
            <a:path>
              <a:moveTo>
                <a:pt x="0" y="2369591"/>
              </a:moveTo>
              <a:lnTo>
                <a:pt x="177651" y="2369591"/>
              </a:lnTo>
              <a:lnTo>
                <a:pt x="177651" y="0"/>
              </a:lnTo>
              <a:lnTo>
                <a:pt x="35530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800" kern="1200"/>
        </a:p>
      </dsp:txBody>
      <dsp:txXfrm>
        <a:off x="1986946" y="1399370"/>
        <a:ext cx="119804" cy="119804"/>
      </dsp:txXfrm>
    </dsp:sp>
    <dsp:sp modelId="{2B9211E4-E66B-49AF-A502-BBB8CFDE233A}">
      <dsp:nvSpPr>
        <dsp:cNvPr id="0" name=""/>
        <dsp:cNvSpPr/>
      </dsp:nvSpPr>
      <dsp:spPr>
        <a:xfrm rot="16200000">
          <a:off x="173068" y="2373257"/>
          <a:ext cx="2850635" cy="541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500" kern="1200" dirty="0" smtClean="0"/>
            <a:t>Skills</a:t>
          </a:r>
          <a:endParaRPr lang="en-CA" sz="3500" kern="1200" dirty="0"/>
        </a:p>
      </dsp:txBody>
      <dsp:txXfrm>
        <a:off x="173068" y="2373257"/>
        <a:ext cx="2850635" cy="541620"/>
      </dsp:txXfrm>
    </dsp:sp>
    <dsp:sp modelId="{54B57141-F9EA-47BF-96B8-E98997080D79}">
      <dsp:nvSpPr>
        <dsp:cNvPr id="0" name=""/>
        <dsp:cNvSpPr/>
      </dsp:nvSpPr>
      <dsp:spPr>
        <a:xfrm>
          <a:off x="2224499" y="3666"/>
          <a:ext cx="1776516" cy="5416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Relationship Managers</a:t>
          </a:r>
          <a:endParaRPr lang="en-CA" sz="1500" kern="1200" dirty="0"/>
        </a:p>
      </dsp:txBody>
      <dsp:txXfrm>
        <a:off x="2224499" y="3666"/>
        <a:ext cx="1776516" cy="541620"/>
      </dsp:txXfrm>
    </dsp:sp>
    <dsp:sp modelId="{A9807B5B-B020-45D1-BAF4-F5AA80B3B10B}">
      <dsp:nvSpPr>
        <dsp:cNvPr id="0" name=""/>
        <dsp:cNvSpPr/>
      </dsp:nvSpPr>
      <dsp:spPr>
        <a:xfrm>
          <a:off x="2224499" y="680692"/>
          <a:ext cx="1776516" cy="5416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Business Analysts</a:t>
          </a:r>
          <a:endParaRPr lang="en-CA" sz="1500" kern="1200" dirty="0"/>
        </a:p>
      </dsp:txBody>
      <dsp:txXfrm>
        <a:off x="2224499" y="680692"/>
        <a:ext cx="1776516" cy="541620"/>
      </dsp:txXfrm>
    </dsp:sp>
    <dsp:sp modelId="{438A026E-D876-4A1D-954F-9DC50C0C1DEC}">
      <dsp:nvSpPr>
        <dsp:cNvPr id="0" name=""/>
        <dsp:cNvSpPr/>
      </dsp:nvSpPr>
      <dsp:spPr>
        <a:xfrm>
          <a:off x="2224499" y="1357718"/>
          <a:ext cx="1776516" cy="5416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Project Managers</a:t>
          </a:r>
          <a:endParaRPr lang="en-CA" sz="1500" kern="1200" dirty="0"/>
        </a:p>
      </dsp:txBody>
      <dsp:txXfrm>
        <a:off x="2224499" y="1357718"/>
        <a:ext cx="1776516" cy="541620"/>
      </dsp:txXfrm>
    </dsp:sp>
    <dsp:sp modelId="{7CD76712-BB5A-4A3F-9961-EA9A6FEC0F1D}">
      <dsp:nvSpPr>
        <dsp:cNvPr id="0" name=""/>
        <dsp:cNvSpPr/>
      </dsp:nvSpPr>
      <dsp:spPr>
        <a:xfrm>
          <a:off x="2224499" y="2034744"/>
          <a:ext cx="1776516" cy="5416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Service Management Specialists</a:t>
          </a:r>
          <a:endParaRPr lang="en-CA" sz="1500" kern="1200" dirty="0"/>
        </a:p>
      </dsp:txBody>
      <dsp:txXfrm>
        <a:off x="2224499" y="2034744"/>
        <a:ext cx="1776516" cy="541620"/>
      </dsp:txXfrm>
    </dsp:sp>
    <dsp:sp modelId="{CF65F845-C982-49C6-9FA6-2273D4F7F9D6}">
      <dsp:nvSpPr>
        <dsp:cNvPr id="0" name=""/>
        <dsp:cNvSpPr/>
      </dsp:nvSpPr>
      <dsp:spPr>
        <a:xfrm>
          <a:off x="2224499" y="2711770"/>
          <a:ext cx="1776516" cy="5416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Planners-Strategists</a:t>
          </a:r>
          <a:endParaRPr lang="en-CA" sz="1500" kern="1200" dirty="0"/>
        </a:p>
      </dsp:txBody>
      <dsp:txXfrm>
        <a:off x="2224499" y="2711770"/>
        <a:ext cx="1776516" cy="541620"/>
      </dsp:txXfrm>
    </dsp:sp>
    <dsp:sp modelId="{7ECA50F5-E147-4F4B-A907-2B749E4780D2}">
      <dsp:nvSpPr>
        <dsp:cNvPr id="0" name=""/>
        <dsp:cNvSpPr/>
      </dsp:nvSpPr>
      <dsp:spPr>
        <a:xfrm>
          <a:off x="2224499" y="3388796"/>
          <a:ext cx="1776516" cy="5416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Policy Writers</a:t>
          </a:r>
          <a:endParaRPr lang="en-CA" sz="1500" kern="1200" dirty="0"/>
        </a:p>
      </dsp:txBody>
      <dsp:txXfrm>
        <a:off x="2224499" y="3388796"/>
        <a:ext cx="1776516" cy="541620"/>
      </dsp:txXfrm>
    </dsp:sp>
    <dsp:sp modelId="{07F261E5-2050-4AF7-9C0A-188E94A16D3C}">
      <dsp:nvSpPr>
        <dsp:cNvPr id="0" name=""/>
        <dsp:cNvSpPr/>
      </dsp:nvSpPr>
      <dsp:spPr>
        <a:xfrm>
          <a:off x="2224499" y="4065822"/>
          <a:ext cx="1776516" cy="5416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Change Management Experts</a:t>
          </a:r>
          <a:endParaRPr lang="en-CA" sz="1500" kern="1200" dirty="0"/>
        </a:p>
      </dsp:txBody>
      <dsp:txXfrm>
        <a:off x="2224499" y="4065822"/>
        <a:ext cx="1776516" cy="541620"/>
      </dsp:txXfrm>
    </dsp:sp>
    <dsp:sp modelId="{40501A18-9242-4E47-B743-4AFE5C31A281}">
      <dsp:nvSpPr>
        <dsp:cNvPr id="0" name=""/>
        <dsp:cNvSpPr/>
      </dsp:nvSpPr>
      <dsp:spPr>
        <a:xfrm>
          <a:off x="2224499" y="4742848"/>
          <a:ext cx="1776516" cy="5416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 dirty="0" smtClean="0"/>
            <a:t>Progressive Leadership</a:t>
          </a:r>
          <a:endParaRPr lang="en-CA" sz="1500" kern="1200" dirty="0"/>
        </a:p>
      </dsp:txBody>
      <dsp:txXfrm>
        <a:off x="2224499" y="4742848"/>
        <a:ext cx="1776516" cy="54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46BF5BC-3859-49A8-9386-6BD581815CD0}" type="datetimeFigureOut">
              <a:rPr lang="en-CA" smtClean="0"/>
              <a:pPr/>
              <a:t>29/04/2014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3338F5-56F8-45E8-A486-9FDBDF4601C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679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0707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5428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5428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867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9219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711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236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502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62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9559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43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107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48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372" y="4434626"/>
            <a:ext cx="5618480" cy="4189095"/>
          </a:xfrm>
        </p:spPr>
        <p:txBody>
          <a:bodyPr/>
          <a:lstStyle/>
          <a:p>
            <a:pPr fontAlgn="ctr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25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238" y="4366518"/>
            <a:ext cx="5618480" cy="4189095"/>
          </a:xfrm>
        </p:spPr>
        <p:txBody>
          <a:bodyPr/>
          <a:lstStyle/>
          <a:p>
            <a:pPr fontAlgn="ctr"/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257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38F5-56F8-45E8-A486-9FDBDF4601C4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25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5882-FB9D-41DD-90E1-DB7C6E10DFDB}" type="datetimeFigureOut">
              <a:rPr lang="en-CA" smtClean="0"/>
              <a:pPr/>
              <a:t>29/04/2014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740-3234-48F4-908B-D41BBE6CB60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564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5882-FB9D-41DD-90E1-DB7C6E10DFDB}" type="datetimeFigureOut">
              <a:rPr lang="en-CA" smtClean="0"/>
              <a:pPr/>
              <a:t>29/04/2014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740-3234-48F4-908B-D41BBE6CB60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49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5882-FB9D-41DD-90E1-DB7C6E10DFDB}" type="datetimeFigureOut">
              <a:rPr lang="en-CA" smtClean="0"/>
              <a:pPr/>
              <a:t>29/04/2014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740-3234-48F4-908B-D41BBE6CB60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2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T 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3-02-25 at 9.25.46 A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-1"/>
            <a:ext cx="9144006" cy="4581128"/>
          </a:xfrm>
          <a:prstGeom prst="rect">
            <a:avLst/>
          </a:prstGeom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8" b="29948"/>
          <a:stretch/>
        </p:blipFill>
        <p:spPr bwMode="auto">
          <a:xfrm>
            <a:off x="0" y="4969272"/>
            <a:ext cx="91440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80975" y="6550025"/>
            <a:ext cx="1455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CA" sz="1200" dirty="0" smtClean="0">
                <a:latin typeface="Calibri" pitchFamily="34" charset="0"/>
                <a:cs typeface="Calibri" pitchFamily="34" charset="0"/>
              </a:rPr>
              <a:t>www.halifax.ca</a:t>
            </a:r>
          </a:p>
        </p:txBody>
      </p:sp>
      <p:sp>
        <p:nvSpPr>
          <p:cNvPr id="12" name="Line 37"/>
          <p:cNvSpPr>
            <a:spLocks noChangeShapeType="1"/>
          </p:cNvSpPr>
          <p:nvPr userDrawn="1"/>
        </p:nvSpPr>
        <p:spPr bwMode="auto">
          <a:xfrm>
            <a:off x="3175" y="4967288"/>
            <a:ext cx="91440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9" name="Picture 18" descr="HRMWHITEONLY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560" y="2057400"/>
            <a:ext cx="3048000" cy="112810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740423" y="2204864"/>
            <a:ext cx="4792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000" b="1" dirty="0" smtClean="0">
                <a:solidFill>
                  <a:schemeClr val="bg1"/>
                </a:solidFill>
              </a:rPr>
              <a:t>Information Communication </a:t>
            </a:r>
            <a:br>
              <a:rPr lang="en-CA" sz="3000" b="1" dirty="0" smtClean="0">
                <a:solidFill>
                  <a:schemeClr val="bg1"/>
                </a:solidFill>
              </a:rPr>
            </a:br>
            <a:r>
              <a:rPr lang="en-CA" sz="3000" b="1" dirty="0" smtClean="0">
                <a:solidFill>
                  <a:schemeClr val="bg1"/>
                </a:solidFill>
              </a:rPr>
              <a:t>&amp; Technology</a:t>
            </a:r>
            <a:endParaRPr lang="en-CA" sz="3000" b="1" dirty="0">
              <a:solidFill>
                <a:schemeClr val="bg1"/>
              </a:solidFill>
            </a:endParaRPr>
          </a:p>
        </p:txBody>
      </p:sp>
      <p:sp>
        <p:nvSpPr>
          <p:cNvPr id="9" name="Rectangle 3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496" y="116632"/>
            <a:ext cx="8601961" cy="323850"/>
          </a:xfrm>
          <a:ln>
            <a:solidFill>
              <a:schemeClr val="tx2">
                <a:lumMod val="75000"/>
                <a:alpha val="0"/>
              </a:schemeClr>
            </a:solidFill>
          </a:ln>
        </p:spPr>
        <p:txBody>
          <a:bodyPr anchor="ctr">
            <a:noAutofit/>
          </a:bodyPr>
          <a:lstStyle>
            <a:lvl1pPr marL="0" indent="0">
              <a:buFont typeface="Wingdings" pitchFamily="2" charset="2"/>
              <a:buNone/>
              <a:defRPr sz="20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Title goes here </a:t>
            </a:r>
            <a:r>
              <a:rPr lang="en-US" dirty="0" smtClean="0"/>
              <a:t>| Date goes here</a:t>
            </a:r>
            <a:endParaRPr lang="en-US" noProof="0" dirty="0" smtClean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19200" y="350274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Making a difference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Rectangle 31"/>
          <p:cNvSpPr>
            <a:spLocks noChangeArrowheads="1"/>
          </p:cNvSpPr>
          <p:nvPr userDrawn="1"/>
        </p:nvSpPr>
        <p:spPr bwMode="auto">
          <a:xfrm>
            <a:off x="0" y="4581128"/>
            <a:ext cx="9144000" cy="3691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3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ChangeArrowheads="1"/>
          </p:cNvSpPr>
          <p:nvPr userDrawn="1"/>
        </p:nvSpPr>
        <p:spPr bwMode="auto">
          <a:xfrm>
            <a:off x="0" y="0"/>
            <a:ext cx="9144000" cy="118745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9" name="Rectangle 31"/>
          <p:cNvSpPr>
            <a:spLocks noChangeArrowheads="1"/>
          </p:cNvSpPr>
          <p:nvPr userDrawn="1"/>
        </p:nvSpPr>
        <p:spPr bwMode="auto">
          <a:xfrm>
            <a:off x="0" y="6550025"/>
            <a:ext cx="9144000" cy="3206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80975" y="6550025"/>
            <a:ext cx="1455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CA" sz="1200" dirty="0" smtClean="0">
                <a:latin typeface="Calibri" pitchFamily="34" charset="0"/>
                <a:cs typeface="Calibri" pitchFamily="34" charset="0"/>
              </a:rPr>
              <a:t>www.halifax.ca</a:t>
            </a:r>
          </a:p>
        </p:txBody>
      </p:sp>
      <p:sp>
        <p:nvSpPr>
          <p:cNvPr id="11" name="Line 37"/>
          <p:cNvSpPr>
            <a:spLocks noChangeShapeType="1"/>
          </p:cNvSpPr>
          <p:nvPr userDrawn="1"/>
        </p:nvSpPr>
        <p:spPr bwMode="auto">
          <a:xfrm>
            <a:off x="0" y="1187450"/>
            <a:ext cx="91440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Line 37"/>
          <p:cNvSpPr>
            <a:spLocks noChangeShapeType="1"/>
          </p:cNvSpPr>
          <p:nvPr userDrawn="1"/>
        </p:nvSpPr>
        <p:spPr bwMode="auto">
          <a:xfrm>
            <a:off x="0" y="6550025"/>
            <a:ext cx="91440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22240" y="88900"/>
            <a:ext cx="7326312" cy="9413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07148" y="1281113"/>
            <a:ext cx="7300912" cy="4525962"/>
          </a:xfrm>
        </p:spPr>
        <p:txBody>
          <a:bodyPr/>
          <a:lstStyle>
            <a:lvl1pPr marL="342900" indent="-3429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b="1">
                <a:solidFill>
                  <a:schemeClr val="tx2"/>
                </a:solidFill>
              </a:defRPr>
            </a:lvl1pPr>
            <a:lvl2pPr marL="742950" indent="-285750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lvl4pPr>
            <a:lvl5pPr marL="2057400" indent="-2286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74904" y="6622876"/>
            <a:ext cx="2133600" cy="190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8CDA9-16A4-46D9-A289-D692F29428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5" t="42760" r="23183" b="41797"/>
          <a:stretch>
            <a:fillRect/>
          </a:stretch>
        </p:blipFill>
        <p:spPr bwMode="auto">
          <a:xfrm>
            <a:off x="0" y="0"/>
            <a:ext cx="1136650" cy="116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5882-FB9D-41DD-90E1-DB7C6E10DFDB}" type="datetimeFigureOut">
              <a:rPr lang="en-CA" smtClean="0"/>
              <a:pPr/>
              <a:t>29/04/2014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740-3234-48F4-908B-D41BBE6CB60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142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5882-FB9D-41DD-90E1-DB7C6E10DFDB}" type="datetimeFigureOut">
              <a:rPr lang="en-CA" smtClean="0"/>
              <a:pPr/>
              <a:t>29/04/2014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740-3234-48F4-908B-D41BBE6CB60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8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5882-FB9D-41DD-90E1-DB7C6E10DFDB}" type="datetimeFigureOut">
              <a:rPr lang="en-CA" smtClean="0"/>
              <a:pPr/>
              <a:t>29/04/2014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740-3234-48F4-908B-D41BBE6CB60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87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5882-FB9D-41DD-90E1-DB7C6E10DFDB}" type="datetimeFigureOut">
              <a:rPr lang="en-CA" smtClean="0"/>
              <a:pPr/>
              <a:t>29/04/2014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740-3234-48F4-908B-D41BBE6CB60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99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5882-FB9D-41DD-90E1-DB7C6E10DFDB}" type="datetimeFigureOut">
              <a:rPr lang="en-CA" smtClean="0"/>
              <a:pPr/>
              <a:t>29/04/2014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740-3234-48F4-908B-D41BBE6CB60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29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5882-FB9D-41DD-90E1-DB7C6E10DFDB}" type="datetimeFigureOut">
              <a:rPr lang="en-CA" smtClean="0"/>
              <a:pPr/>
              <a:t>29/04/2014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740-3234-48F4-908B-D41BBE6CB60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46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5882-FB9D-41DD-90E1-DB7C6E10DFDB}" type="datetimeFigureOut">
              <a:rPr lang="en-CA" smtClean="0"/>
              <a:pPr/>
              <a:t>29/04/2014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740-3234-48F4-908B-D41BBE6CB60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9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5882-FB9D-41DD-90E1-DB7C6E10DFDB}" type="datetimeFigureOut">
              <a:rPr lang="en-CA" smtClean="0"/>
              <a:pPr/>
              <a:t>29/04/2014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0740-3234-48F4-908B-D41BBE6CB60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7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5882-FB9D-41DD-90E1-DB7C6E10DFDB}" type="datetimeFigureOut">
              <a:rPr lang="en-CA" smtClean="0"/>
              <a:pPr/>
              <a:t>29/04/2014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10740-3234-48F4-908B-D41BBE6CB60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529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5" Type="http://schemas.openxmlformats.org/officeDocument/2006/relationships/diagramQuickStyle" Target="../diagrams/quickStyle8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24" Type="http://schemas.openxmlformats.org/officeDocument/2006/relationships/diagramLayout" Target="../diagrams/layout8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diagramData" Target="../diagrams/data8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8712968" cy="323850"/>
          </a:xfrm>
        </p:spPr>
        <p:txBody>
          <a:bodyPr/>
          <a:lstStyle/>
          <a:p>
            <a:r>
              <a:rPr lang="en-CA" dirty="0" smtClean="0"/>
              <a:t>Professional Development Summit 2014                                                      D. Davis, CIO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55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Re-Positioning ICT</a:t>
            </a:r>
            <a:endParaRPr lang="en-C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08278178"/>
              </p:ext>
            </p:extLst>
          </p:nvPr>
        </p:nvGraphicFramePr>
        <p:xfrm>
          <a:off x="1115616" y="1268760"/>
          <a:ext cx="67687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513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Re-Positioning ICT</a:t>
            </a:r>
            <a:endParaRPr lang="en-C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16123626"/>
              </p:ext>
            </p:extLst>
          </p:nvPr>
        </p:nvGraphicFramePr>
        <p:xfrm>
          <a:off x="179512" y="1340768"/>
          <a:ext cx="64807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Brace 3"/>
          <p:cNvSpPr/>
          <p:nvPr/>
        </p:nvSpPr>
        <p:spPr>
          <a:xfrm>
            <a:off x="6660232" y="1916832"/>
            <a:ext cx="648072" cy="2232248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308304" y="283240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year alone!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660232" y="4227922"/>
            <a:ext cx="648072" cy="157734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308304" y="4735726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the future bring?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7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Re-Positioning ICT</a:t>
            </a:r>
            <a:endParaRPr lang="en-CA" dirty="0"/>
          </a:p>
        </p:txBody>
      </p:sp>
      <p:pic>
        <p:nvPicPr>
          <p:cNvPr id="8194" name="Picture 2" descr="C:\Jen Work Docs\PD Summit Pres\IBMCI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20880" cy="41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Re-Positioning ICT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2"/>
          <a:stretch/>
        </p:blipFill>
        <p:spPr>
          <a:xfrm>
            <a:off x="182809" y="2204864"/>
            <a:ext cx="8856984" cy="3643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46741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Be part of something big. Dare to 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difference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7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We’re Making a Difference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56" y="1700808"/>
            <a:ext cx="4896544" cy="4798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1772816"/>
            <a:ext cx="49685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CA" dirty="0" smtClean="0"/>
              <a:t>Operate according to </a:t>
            </a:r>
            <a:r>
              <a:rPr lang="en-CA" sz="2400" b="1" dirty="0" smtClean="0">
                <a:solidFill>
                  <a:schemeClr val="accent2"/>
                </a:solidFill>
              </a:rPr>
              <a:t>best practises</a:t>
            </a:r>
            <a:br>
              <a:rPr lang="en-CA" sz="2400" b="1" dirty="0" smtClean="0">
                <a:solidFill>
                  <a:schemeClr val="accent2"/>
                </a:solidFill>
              </a:rPr>
            </a:br>
            <a:endParaRPr lang="en-CA" sz="2400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Embrace </a:t>
            </a:r>
            <a:r>
              <a:rPr lang="en-CA" dirty="0" smtClean="0"/>
              <a:t>our influence and </a:t>
            </a:r>
            <a:r>
              <a:rPr lang="en-CA" b="1" i="1" dirty="0" smtClean="0">
                <a:solidFill>
                  <a:schemeClr val="accent3">
                    <a:lumMod val="75000"/>
                  </a:schemeClr>
                </a:solidFill>
              </a:rPr>
              <a:t>responsibility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CA" dirty="0" smtClean="0"/>
              <a:t>Step up to </a:t>
            </a:r>
            <a:r>
              <a:rPr lang="en-CA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en-CA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smtClean="0"/>
              <a:t> our City</a:t>
            </a:r>
          </a:p>
          <a:p>
            <a:pPr marL="285750" indent="-285750">
              <a:buFont typeface="Wingdings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itchFamily="2" charset="2"/>
              <a:buChar char="ü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73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We’re Making a </a:t>
            </a:r>
            <a:r>
              <a:rPr lang="en-CA" dirty="0" smtClean="0"/>
              <a:t>Difference</a:t>
            </a:r>
            <a:endParaRPr lang="en-CA" dirty="0"/>
          </a:p>
        </p:txBody>
      </p:sp>
      <p:pic>
        <p:nvPicPr>
          <p:cNvPr id="4098" name="Picture 2" descr="C:\Jen Work Docs\PD Summit Pres\weve-come-a-long-w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5184576" cy="488580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8939" y="1532691"/>
            <a:ext cx="32982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6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“We’ve come a </a:t>
            </a:r>
            <a:br>
              <a:rPr lang="en-CA" sz="36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6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way, baby”</a:t>
            </a:r>
            <a:endParaRPr lang="en-CA" sz="36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3377" y="5589240"/>
            <a:ext cx="31953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 Tuned!</a:t>
            </a:r>
            <a:endParaRPr lang="en-CA" sz="4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Jen Work Docs\PD Summit Pres\change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0" y="3068960"/>
            <a:ext cx="2356776" cy="2299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4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We’re Making a </a:t>
            </a:r>
            <a:r>
              <a:rPr lang="en-CA" dirty="0" smtClean="0"/>
              <a:t>Difference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6" r="19851"/>
          <a:stretch/>
        </p:blipFill>
        <p:spPr bwMode="auto">
          <a:xfrm>
            <a:off x="223284" y="1196752"/>
            <a:ext cx="421049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05321" y="4797152"/>
            <a:ext cx="44279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Donna Davis, </a:t>
            </a:r>
            <a:r>
              <a:rPr lang="en-CA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b="1" i="1" dirty="0" smtClean="0">
                <a:solidFill>
                  <a:schemeClr val="accent6">
                    <a:lumMod val="75000"/>
                  </a:schemeClr>
                </a:solidFill>
              </a:rPr>
              <a:t>Information, Communications, &amp; Technology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Halifax Regional Municipality</a:t>
            </a:r>
          </a:p>
          <a:p>
            <a:pPr algn="ctr"/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davisd@halifax.ca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2204864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  <a:p>
            <a:pPr algn="ctr"/>
            <a:r>
              <a:rPr lang="en-CA" sz="3600" dirty="0" smtClean="0"/>
              <a:t>Questions?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711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8" y="2204864"/>
            <a:ext cx="4155488" cy="3116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Advancing ICT</a:t>
            </a:r>
            <a:endParaRPr lang="en-C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4494825"/>
              </p:ext>
            </p:extLst>
          </p:nvPr>
        </p:nvGraphicFramePr>
        <p:xfrm>
          <a:off x="3635896" y="1412776"/>
          <a:ext cx="52565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68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Jen Work Docs\PD Summit Pres\Changing-Role-of-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98132"/>
            <a:ext cx="5885215" cy="3324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22240" y="88900"/>
            <a:ext cx="7326312" cy="941388"/>
          </a:xfrm>
        </p:spPr>
        <p:txBody>
          <a:bodyPr/>
          <a:lstStyle/>
          <a:p>
            <a:r>
              <a:rPr lang="en-CA" dirty="0" smtClean="0"/>
              <a:t>Opportunities &amp; Challenges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1571376"/>
            <a:ext cx="367240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Do </a:t>
            </a:r>
            <a:r>
              <a:rPr lang="en-CA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CA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CA" dirty="0" smtClean="0"/>
              <a:t>with less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Increasing citizen </a:t>
            </a:r>
            <a:r>
              <a:rPr lang="en-CA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</a:t>
            </a:r>
            <a:r>
              <a:rPr lang="en-CA" b="1" i="1" dirty="0" smtClean="0">
                <a:solidFill>
                  <a:srgbClr val="92D050"/>
                </a:solidFill>
              </a:rPr>
              <a:t> </a:t>
            </a:r>
            <a:r>
              <a:rPr lang="en-CA" dirty="0" smtClean="0"/>
              <a:t>government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CA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CA" dirty="0" smtClean="0"/>
              <a:t>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Larger Projects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Demand for more </a:t>
            </a:r>
            <a:r>
              <a:rPr lang="en-CA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smtClean="0"/>
              <a:t>&amp; </a:t>
            </a:r>
            <a:r>
              <a:rPr lang="en-CA" sz="2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More </a:t>
            </a:r>
            <a:r>
              <a:rPr lang="en-CA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</a:t>
            </a:r>
            <a:r>
              <a:rPr lang="en-C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CA" dirty="0" smtClean="0"/>
              <a:t>based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Being held </a:t>
            </a:r>
            <a:r>
              <a:rPr lang="en-CA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transform</a:t>
            </a:r>
          </a:p>
          <a:p>
            <a:pPr marL="285750" indent="-285750">
              <a:buFont typeface="Arial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 rot="194047">
            <a:off x="184626" y="2908197"/>
            <a:ext cx="10743968" cy="21509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perspectiveContrastingRigh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" b="1" dirty="0" smtClean="0">
                <a:ln w="11430">
                  <a:noFill/>
                </a:ln>
                <a:solidFill>
                  <a:srgbClr val="C00000"/>
                </a:solidFill>
                <a:effectLst>
                  <a:glow rad="889000">
                    <a:schemeClr val="bg1">
                      <a:alpha val="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Need to behave like a </a:t>
            </a:r>
            <a:br>
              <a:rPr lang="en-US" sz="800" b="1" dirty="0" smtClean="0">
                <a:ln w="11430">
                  <a:noFill/>
                </a:ln>
                <a:solidFill>
                  <a:srgbClr val="C00000"/>
                </a:solidFill>
                <a:effectLst>
                  <a:glow rad="889000">
                    <a:schemeClr val="bg1">
                      <a:alpha val="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800" b="1" dirty="0" smtClean="0">
                <a:ln w="11430">
                  <a:noFill/>
                </a:ln>
                <a:solidFill>
                  <a:srgbClr val="C00000"/>
                </a:solidFill>
                <a:effectLst>
                  <a:glow rad="889000">
                    <a:schemeClr val="bg1">
                      <a:alpha val="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BILLION DOLLAR corporation</a:t>
            </a:r>
            <a:endParaRPr lang="en-US" sz="800" b="1" dirty="0">
              <a:ln w="11430">
                <a:noFill/>
              </a:ln>
              <a:solidFill>
                <a:srgbClr val="C00000"/>
              </a:solidFill>
              <a:effectLst>
                <a:glow rad="889000">
                  <a:schemeClr val="bg1">
                    <a:alpha val="75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2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ICT of the Past</a:t>
            </a:r>
            <a:endParaRPr lang="en-CA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19103433"/>
              </p:ext>
            </p:extLst>
          </p:nvPr>
        </p:nvGraphicFramePr>
        <p:xfrm>
          <a:off x="1187624" y="1196752"/>
          <a:ext cx="66247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45" y="2420888"/>
            <a:ext cx="2785492" cy="2785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01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Imperative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26060" r="17235" b="12469"/>
          <a:stretch/>
        </p:blipFill>
        <p:spPr>
          <a:xfrm>
            <a:off x="-67262" y="2492896"/>
            <a:ext cx="386954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44695160"/>
              </p:ext>
            </p:extLst>
          </p:nvPr>
        </p:nvGraphicFramePr>
        <p:xfrm>
          <a:off x="3131840" y="1916832"/>
          <a:ext cx="66247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85943" y="60941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CIO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4847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What has changed?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253576" y="2006516"/>
            <a:ext cx="374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Addressing the challenges &amp; opportunities ahead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 rot="194047">
            <a:off x="1220338" y="3001416"/>
            <a:ext cx="7855454" cy="13814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perspectiveContrastingRigh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" b="1" dirty="0" smtClean="0">
                <a:ln w="11430">
                  <a:noFill/>
                </a:ln>
                <a:solidFill>
                  <a:srgbClr val="C00000"/>
                </a:solidFill>
                <a:effectLst>
                  <a:glow rad="889000">
                    <a:schemeClr val="bg1">
                      <a:alpha val="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Need to Transform</a:t>
            </a:r>
            <a:endParaRPr lang="en-US" sz="800" b="1" dirty="0">
              <a:ln w="11430">
                <a:noFill/>
              </a:ln>
              <a:solidFill>
                <a:srgbClr val="C00000"/>
              </a:solidFill>
              <a:effectLst>
                <a:glow rad="889000">
                  <a:schemeClr val="bg1">
                    <a:alpha val="75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9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14777"/>
            <a:ext cx="3635896" cy="2723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2" y="1261421"/>
            <a:ext cx="7056784" cy="5292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Imperative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38" y="148478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Opportunities to make a difference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6238" y="311736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Transform service provision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-36512" y="228404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Deliver the total package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 rot="194047">
            <a:off x="1220338" y="3001416"/>
            <a:ext cx="7855454" cy="13814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perspectiveContrastingRigh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" b="1" dirty="0" smtClean="0">
                <a:ln w="11430">
                  <a:noFill/>
                </a:ln>
                <a:solidFill>
                  <a:srgbClr val="C00000"/>
                </a:solidFill>
                <a:effectLst>
                  <a:glow rad="889000">
                    <a:schemeClr val="bg1">
                      <a:alpha val="75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ICT Must Add Value</a:t>
            </a:r>
            <a:endParaRPr lang="en-US" sz="800" b="1" dirty="0">
              <a:ln w="11430">
                <a:noFill/>
              </a:ln>
              <a:solidFill>
                <a:srgbClr val="C00000"/>
              </a:solidFill>
              <a:effectLst>
                <a:glow rad="889000">
                  <a:schemeClr val="bg1">
                    <a:alpha val="75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04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the Change</a:t>
            </a:r>
            <a:endParaRPr lang="en-CA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28390930"/>
              </p:ext>
            </p:extLst>
          </p:nvPr>
        </p:nvGraphicFramePr>
        <p:xfrm>
          <a:off x="35496" y="2420888"/>
          <a:ext cx="910850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58822567"/>
              </p:ext>
            </p:extLst>
          </p:nvPr>
        </p:nvGraphicFramePr>
        <p:xfrm>
          <a:off x="2231740" y="1176330"/>
          <a:ext cx="4680520" cy="154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502908078"/>
              </p:ext>
            </p:extLst>
          </p:nvPr>
        </p:nvGraphicFramePr>
        <p:xfrm>
          <a:off x="2267744" y="2492896"/>
          <a:ext cx="4608512" cy="154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25753885"/>
              </p:ext>
            </p:extLst>
          </p:nvPr>
        </p:nvGraphicFramePr>
        <p:xfrm>
          <a:off x="2267744" y="3789040"/>
          <a:ext cx="4608512" cy="154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369783083"/>
              </p:ext>
            </p:extLst>
          </p:nvPr>
        </p:nvGraphicFramePr>
        <p:xfrm>
          <a:off x="2267744" y="5085184"/>
          <a:ext cx="4608512" cy="154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07904" y="17635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30689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Design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9810" y="4077071"/>
            <a:ext cx="1726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&amp;</a:t>
            </a:r>
            <a:b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Change Management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3918" y="5589240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of</a:t>
            </a:r>
            <a:b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6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P spid="11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Making the Change</a:t>
            </a:r>
            <a:endParaRPr lang="en-C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70693045"/>
              </p:ext>
            </p:extLst>
          </p:nvPr>
        </p:nvGraphicFramePr>
        <p:xfrm>
          <a:off x="-252536" y="1237208"/>
          <a:ext cx="5328592" cy="528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009321024"/>
              </p:ext>
            </p:extLst>
          </p:nvPr>
        </p:nvGraphicFramePr>
        <p:xfrm>
          <a:off x="3491880" y="1412776"/>
          <a:ext cx="59766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467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the Change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13" y="3233133"/>
            <a:ext cx="3942183" cy="295663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8527"/>
          <a:stretch/>
        </p:blipFill>
        <p:spPr>
          <a:xfrm>
            <a:off x="103391" y="3212976"/>
            <a:ext cx="3753808" cy="299695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57" y="3488080"/>
            <a:ext cx="3672408" cy="244674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339752" y="1452196"/>
            <a:ext cx="428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Embrace</a:t>
            </a:r>
            <a:r>
              <a:rPr lang="en-CA" dirty="0" smtClean="0"/>
              <a:t> change – </a:t>
            </a:r>
            <a:r>
              <a:rPr lang="en-CA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contribute</a:t>
            </a:r>
            <a:r>
              <a:rPr lang="en-CA" dirty="0" smtClean="0"/>
              <a:t> to it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198686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</a:t>
            </a:r>
            <a:r>
              <a:rPr lang="en-CA" dirty="0" smtClean="0"/>
              <a:t> new skills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2699278" y="2484181"/>
            <a:ext cx="345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part of the solution</a:t>
            </a:r>
            <a:endParaRPr lang="en-CA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6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</TotalTime>
  <Words>409</Words>
  <Application>Microsoft Office PowerPoint</Application>
  <PresentationFormat>On-screen Show (4:3)</PresentationFormat>
  <Paragraphs>144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Advancing ICT</vt:lpstr>
      <vt:lpstr>Opportunities &amp; Challenges</vt:lpstr>
      <vt:lpstr>ICT of the Past</vt:lpstr>
      <vt:lpstr>The Imperative</vt:lpstr>
      <vt:lpstr>The Imperative</vt:lpstr>
      <vt:lpstr>Making the Change</vt:lpstr>
      <vt:lpstr>Making the Change</vt:lpstr>
      <vt:lpstr>Making the Change</vt:lpstr>
      <vt:lpstr>Re-Positioning ICT</vt:lpstr>
      <vt:lpstr>Re-Positioning ICT</vt:lpstr>
      <vt:lpstr>Re-Positioning ICT</vt:lpstr>
      <vt:lpstr>Re-Positioning ICT</vt:lpstr>
      <vt:lpstr>We’re Making a Difference</vt:lpstr>
      <vt:lpstr>We’re Making a Difference</vt:lpstr>
      <vt:lpstr>We’re Making a Difference</vt:lpstr>
    </vt:vector>
  </TitlesOfParts>
  <Company>HRM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</dc:creator>
  <cp:lastModifiedBy>Donna Davis</cp:lastModifiedBy>
  <cp:revision>203</cp:revision>
  <cp:lastPrinted>2014-04-29T14:51:28Z</cp:lastPrinted>
  <dcterms:created xsi:type="dcterms:W3CDTF">2013-04-10T17:31:14Z</dcterms:created>
  <dcterms:modified xsi:type="dcterms:W3CDTF">2014-04-29T18:34:00Z</dcterms:modified>
</cp:coreProperties>
</file>